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Chunk Five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Public Sans" panose="020B0604020202020204" charset="0"/>
      <p:regular r:id="rId21"/>
    </p:embeddedFont>
    <p:embeddedFont>
      <p:font typeface="Public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950E8-DCD5-4139-BF98-3D99045A349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83948A-0F4E-404A-9B89-8C7C163E3541}">
      <dgm:prSet/>
      <dgm:spPr/>
      <dgm:t>
        <a:bodyPr/>
        <a:lstStyle/>
        <a:p>
          <a:r>
            <a:rPr lang="en-US"/>
            <a:t>1. BASADO EN CONTENIDO: RECOMIENDA ELEMENTOS SIMILARES A LOS QUE EL USUARIO HA INTERACTUADO PREVIAMENTE.</a:t>
          </a:r>
        </a:p>
      </dgm:t>
    </dgm:pt>
    <dgm:pt modelId="{04F4475F-E9FD-4AAE-B1D8-EF70CAE9868B}" type="parTrans" cxnId="{97AB3175-A3CB-4A58-9FAD-9FCAB980FEA4}">
      <dgm:prSet/>
      <dgm:spPr/>
      <dgm:t>
        <a:bodyPr/>
        <a:lstStyle/>
        <a:p>
          <a:endParaRPr lang="en-US"/>
        </a:p>
      </dgm:t>
    </dgm:pt>
    <dgm:pt modelId="{2149B421-0622-4F82-B5DE-D544E0BF5096}" type="sibTrans" cxnId="{97AB3175-A3CB-4A58-9FAD-9FCAB980FEA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8C5CD98-5635-4EDE-89DD-0539DF30AD18}">
      <dgm:prSet/>
      <dgm:spPr/>
      <dgm:t>
        <a:bodyPr/>
        <a:lstStyle/>
        <a:p>
          <a:r>
            <a:rPr lang="en-US"/>
            <a:t>2. Filtrado colaborativo: Sugiere elementos según el comportamiento de usuarios con intereses similares.</a:t>
          </a:r>
        </a:p>
      </dgm:t>
    </dgm:pt>
    <dgm:pt modelId="{91FC76AF-E9C8-4FD8-B26C-9694AEBC4263}" type="parTrans" cxnId="{E16F4FA0-8F4E-4041-B01D-2BA1C113BB3C}">
      <dgm:prSet/>
      <dgm:spPr/>
      <dgm:t>
        <a:bodyPr/>
        <a:lstStyle/>
        <a:p>
          <a:endParaRPr lang="en-US"/>
        </a:p>
      </dgm:t>
    </dgm:pt>
    <dgm:pt modelId="{12771184-39C4-4A8B-B406-A84C765880EF}" type="sibTrans" cxnId="{E16F4FA0-8F4E-4041-B01D-2BA1C113BB3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06425FD-9C25-4BB6-B02F-E5760EEB8802}">
      <dgm:prSet/>
      <dgm:spPr/>
      <dgm:t>
        <a:bodyPr/>
        <a:lstStyle/>
        <a:p>
          <a:r>
            <a:rPr lang="en-US"/>
            <a:t>3. Híbridos: Combinan el filtrado colaborativo y el basado en contenido.</a:t>
          </a:r>
        </a:p>
      </dgm:t>
    </dgm:pt>
    <dgm:pt modelId="{251ECB13-E464-4203-8698-07D03E8EFBD7}" type="parTrans" cxnId="{1718D082-7B8F-4A36-9B4C-3F73CAB93B33}">
      <dgm:prSet/>
      <dgm:spPr/>
      <dgm:t>
        <a:bodyPr/>
        <a:lstStyle/>
        <a:p>
          <a:endParaRPr lang="en-US"/>
        </a:p>
      </dgm:t>
    </dgm:pt>
    <dgm:pt modelId="{FA51F965-A373-4342-8256-12F0A0F9B613}" type="sibTrans" cxnId="{1718D082-7B8F-4A36-9B4C-3F73CAB93B3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73A998B-F252-4029-8966-9E902B9AC4E6}">
      <dgm:prSet/>
      <dgm:spPr/>
      <dgm:t>
        <a:bodyPr/>
        <a:lstStyle/>
        <a:p>
          <a:r>
            <a:rPr lang="en-US"/>
            <a:t>4. Basados en conocimiento: Utilizan reglas y lógica específicas para recomendar productos (ej. recomendadores de autos o préstamos bancarios).</a:t>
          </a:r>
        </a:p>
      </dgm:t>
    </dgm:pt>
    <dgm:pt modelId="{58B0CA92-7CD0-4314-9146-5A5377181E45}" type="parTrans" cxnId="{BF1B5D6E-25E2-4035-AB04-D56437120BAC}">
      <dgm:prSet/>
      <dgm:spPr/>
      <dgm:t>
        <a:bodyPr/>
        <a:lstStyle/>
        <a:p>
          <a:endParaRPr lang="en-US"/>
        </a:p>
      </dgm:t>
    </dgm:pt>
    <dgm:pt modelId="{BA5E65D6-2A58-489C-8A8A-DE1F714E49A7}" type="sibTrans" cxnId="{BF1B5D6E-25E2-4035-AB04-D56437120BA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9FDAE01-FE8A-4C8D-9264-3D74F85269DC}">
      <dgm:prSet/>
      <dgm:spPr/>
      <dgm:t>
        <a:bodyPr/>
        <a:lstStyle/>
        <a:p>
          <a:r>
            <a:rPr lang="en-US"/>
            <a:t>5. Contextuales: Consideran factores como la ubicación, el momento del día o el dispositivo del usuario.</a:t>
          </a:r>
        </a:p>
      </dgm:t>
    </dgm:pt>
    <dgm:pt modelId="{67ED3F5F-D83F-4FBF-BF31-2C1BB86BFD9B}" type="parTrans" cxnId="{B0B3ED53-E72D-43A5-B85D-EEDF286FA02E}">
      <dgm:prSet/>
      <dgm:spPr/>
      <dgm:t>
        <a:bodyPr/>
        <a:lstStyle/>
        <a:p>
          <a:endParaRPr lang="en-US"/>
        </a:p>
      </dgm:t>
    </dgm:pt>
    <dgm:pt modelId="{0970FEAF-F76F-43EF-9DD1-2EE4878DF7D5}" type="sibTrans" cxnId="{B0B3ED53-E72D-43A5-B85D-EEDF286FA02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2BD34A03-4844-4CDF-BB59-FD7D61CAAF98}" type="pres">
      <dgm:prSet presAssocID="{BEB950E8-DCD5-4139-BF98-3D99045A349A}" presName="Name0" presStyleCnt="0">
        <dgm:presLayoutVars>
          <dgm:animLvl val="lvl"/>
          <dgm:resizeHandles val="exact"/>
        </dgm:presLayoutVars>
      </dgm:prSet>
      <dgm:spPr/>
    </dgm:pt>
    <dgm:pt modelId="{E2D9D8A6-59B5-4AEC-84DA-3FBFF2545861}" type="pres">
      <dgm:prSet presAssocID="{0B83948A-0F4E-404A-9B89-8C7C163E3541}" presName="compositeNode" presStyleCnt="0">
        <dgm:presLayoutVars>
          <dgm:bulletEnabled val="1"/>
        </dgm:presLayoutVars>
      </dgm:prSet>
      <dgm:spPr/>
    </dgm:pt>
    <dgm:pt modelId="{FD6E05DE-5F6E-4FB2-ACD1-F1BEDEAAD2F2}" type="pres">
      <dgm:prSet presAssocID="{0B83948A-0F4E-404A-9B89-8C7C163E3541}" presName="bgRect" presStyleLbl="bgAccFollowNode1" presStyleIdx="0" presStyleCnt="5"/>
      <dgm:spPr/>
    </dgm:pt>
    <dgm:pt modelId="{FE466BBF-0431-464E-9077-C07064545F2A}" type="pres">
      <dgm:prSet presAssocID="{2149B421-0622-4F82-B5DE-D544E0BF5096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36D496E5-8E3E-434E-9549-90AAA3B9EA85}" type="pres">
      <dgm:prSet presAssocID="{0B83948A-0F4E-404A-9B89-8C7C163E3541}" presName="bottomLine" presStyleLbl="alignNode1" presStyleIdx="1" presStyleCnt="10">
        <dgm:presLayoutVars/>
      </dgm:prSet>
      <dgm:spPr/>
    </dgm:pt>
    <dgm:pt modelId="{A76DB55D-1FF7-47C9-A78C-96F66734AF92}" type="pres">
      <dgm:prSet presAssocID="{0B83948A-0F4E-404A-9B89-8C7C163E3541}" presName="nodeText" presStyleLbl="bgAccFollowNode1" presStyleIdx="0" presStyleCnt="5">
        <dgm:presLayoutVars>
          <dgm:bulletEnabled val="1"/>
        </dgm:presLayoutVars>
      </dgm:prSet>
      <dgm:spPr/>
    </dgm:pt>
    <dgm:pt modelId="{7E850433-CF7B-44CF-8549-D52B7C9F6A4D}" type="pres">
      <dgm:prSet presAssocID="{2149B421-0622-4F82-B5DE-D544E0BF5096}" presName="sibTrans" presStyleCnt="0"/>
      <dgm:spPr/>
    </dgm:pt>
    <dgm:pt modelId="{DAD91FD8-1B2D-453D-993E-CEC0F0E268ED}" type="pres">
      <dgm:prSet presAssocID="{78C5CD98-5635-4EDE-89DD-0539DF30AD18}" presName="compositeNode" presStyleCnt="0">
        <dgm:presLayoutVars>
          <dgm:bulletEnabled val="1"/>
        </dgm:presLayoutVars>
      </dgm:prSet>
      <dgm:spPr/>
    </dgm:pt>
    <dgm:pt modelId="{59CB2C2F-29AB-4D62-A862-850486A30462}" type="pres">
      <dgm:prSet presAssocID="{78C5CD98-5635-4EDE-89DD-0539DF30AD18}" presName="bgRect" presStyleLbl="bgAccFollowNode1" presStyleIdx="1" presStyleCnt="5"/>
      <dgm:spPr/>
    </dgm:pt>
    <dgm:pt modelId="{C275F64E-C9D7-40F1-8FB2-656DB7EF0667}" type="pres">
      <dgm:prSet presAssocID="{12771184-39C4-4A8B-B406-A84C765880EF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E1C1833E-D808-4B2D-AD4F-C637B8C02174}" type="pres">
      <dgm:prSet presAssocID="{78C5CD98-5635-4EDE-89DD-0539DF30AD18}" presName="bottomLine" presStyleLbl="alignNode1" presStyleIdx="3" presStyleCnt="10">
        <dgm:presLayoutVars/>
      </dgm:prSet>
      <dgm:spPr/>
    </dgm:pt>
    <dgm:pt modelId="{79C2ED46-99BC-4702-8AF9-F8B07D9F15B1}" type="pres">
      <dgm:prSet presAssocID="{78C5CD98-5635-4EDE-89DD-0539DF30AD18}" presName="nodeText" presStyleLbl="bgAccFollowNode1" presStyleIdx="1" presStyleCnt="5">
        <dgm:presLayoutVars>
          <dgm:bulletEnabled val="1"/>
        </dgm:presLayoutVars>
      </dgm:prSet>
      <dgm:spPr/>
    </dgm:pt>
    <dgm:pt modelId="{2D43102A-E0D4-4DFE-8EE9-FE3CE53DEFBF}" type="pres">
      <dgm:prSet presAssocID="{12771184-39C4-4A8B-B406-A84C765880EF}" presName="sibTrans" presStyleCnt="0"/>
      <dgm:spPr/>
    </dgm:pt>
    <dgm:pt modelId="{A2EB378C-2448-4547-8427-59640A86658F}" type="pres">
      <dgm:prSet presAssocID="{806425FD-9C25-4BB6-B02F-E5760EEB8802}" presName="compositeNode" presStyleCnt="0">
        <dgm:presLayoutVars>
          <dgm:bulletEnabled val="1"/>
        </dgm:presLayoutVars>
      </dgm:prSet>
      <dgm:spPr/>
    </dgm:pt>
    <dgm:pt modelId="{A4A25814-CCE0-4FC1-96E4-72F1518A2AA1}" type="pres">
      <dgm:prSet presAssocID="{806425FD-9C25-4BB6-B02F-E5760EEB8802}" presName="bgRect" presStyleLbl="bgAccFollowNode1" presStyleIdx="2" presStyleCnt="5"/>
      <dgm:spPr/>
    </dgm:pt>
    <dgm:pt modelId="{AAE6F00B-17CA-47D2-807C-EC1F255395D0}" type="pres">
      <dgm:prSet presAssocID="{FA51F965-A373-4342-8256-12F0A0F9B613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4DFDE6C1-6462-4B8B-B0CB-0DC4A077CAD3}" type="pres">
      <dgm:prSet presAssocID="{806425FD-9C25-4BB6-B02F-E5760EEB8802}" presName="bottomLine" presStyleLbl="alignNode1" presStyleIdx="5" presStyleCnt="10">
        <dgm:presLayoutVars/>
      </dgm:prSet>
      <dgm:spPr/>
    </dgm:pt>
    <dgm:pt modelId="{ADCC478C-9A3F-47EB-9C6E-13DC2BD8C614}" type="pres">
      <dgm:prSet presAssocID="{806425FD-9C25-4BB6-B02F-E5760EEB8802}" presName="nodeText" presStyleLbl="bgAccFollowNode1" presStyleIdx="2" presStyleCnt="5">
        <dgm:presLayoutVars>
          <dgm:bulletEnabled val="1"/>
        </dgm:presLayoutVars>
      </dgm:prSet>
      <dgm:spPr/>
    </dgm:pt>
    <dgm:pt modelId="{6A4B7B1B-F3AD-4275-81EC-6EBE09A82291}" type="pres">
      <dgm:prSet presAssocID="{FA51F965-A373-4342-8256-12F0A0F9B613}" presName="sibTrans" presStyleCnt="0"/>
      <dgm:spPr/>
    </dgm:pt>
    <dgm:pt modelId="{5246CB3E-6E79-4027-98E8-4E7791937920}" type="pres">
      <dgm:prSet presAssocID="{E73A998B-F252-4029-8966-9E902B9AC4E6}" presName="compositeNode" presStyleCnt="0">
        <dgm:presLayoutVars>
          <dgm:bulletEnabled val="1"/>
        </dgm:presLayoutVars>
      </dgm:prSet>
      <dgm:spPr/>
    </dgm:pt>
    <dgm:pt modelId="{BA55A6A7-4F89-4212-8DE4-F24E0576198D}" type="pres">
      <dgm:prSet presAssocID="{E73A998B-F252-4029-8966-9E902B9AC4E6}" presName="bgRect" presStyleLbl="bgAccFollowNode1" presStyleIdx="3" presStyleCnt="5"/>
      <dgm:spPr/>
    </dgm:pt>
    <dgm:pt modelId="{CDBEC1AB-AA80-43C1-A27A-A5DCEDD4B87B}" type="pres">
      <dgm:prSet presAssocID="{BA5E65D6-2A58-489C-8A8A-DE1F714E49A7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4AC61EAB-C178-4F9B-AB85-5E8943A153F4}" type="pres">
      <dgm:prSet presAssocID="{E73A998B-F252-4029-8966-9E902B9AC4E6}" presName="bottomLine" presStyleLbl="alignNode1" presStyleIdx="7" presStyleCnt="10">
        <dgm:presLayoutVars/>
      </dgm:prSet>
      <dgm:spPr/>
    </dgm:pt>
    <dgm:pt modelId="{7D8B6570-ED74-4382-9EEA-94E7C3AD7349}" type="pres">
      <dgm:prSet presAssocID="{E73A998B-F252-4029-8966-9E902B9AC4E6}" presName="nodeText" presStyleLbl="bgAccFollowNode1" presStyleIdx="3" presStyleCnt="5">
        <dgm:presLayoutVars>
          <dgm:bulletEnabled val="1"/>
        </dgm:presLayoutVars>
      </dgm:prSet>
      <dgm:spPr/>
    </dgm:pt>
    <dgm:pt modelId="{BBD48854-0BBA-4E2C-8576-6CAAF1B06F39}" type="pres">
      <dgm:prSet presAssocID="{BA5E65D6-2A58-489C-8A8A-DE1F714E49A7}" presName="sibTrans" presStyleCnt="0"/>
      <dgm:spPr/>
    </dgm:pt>
    <dgm:pt modelId="{7B19F9F9-7BE0-4C9C-8BE1-5E0767FDE028}" type="pres">
      <dgm:prSet presAssocID="{49FDAE01-FE8A-4C8D-9264-3D74F85269DC}" presName="compositeNode" presStyleCnt="0">
        <dgm:presLayoutVars>
          <dgm:bulletEnabled val="1"/>
        </dgm:presLayoutVars>
      </dgm:prSet>
      <dgm:spPr/>
    </dgm:pt>
    <dgm:pt modelId="{046A48D1-CD66-417F-AFC6-1EC76E6693B2}" type="pres">
      <dgm:prSet presAssocID="{49FDAE01-FE8A-4C8D-9264-3D74F85269DC}" presName="bgRect" presStyleLbl="bgAccFollowNode1" presStyleIdx="4" presStyleCnt="5"/>
      <dgm:spPr/>
    </dgm:pt>
    <dgm:pt modelId="{117D56DC-0341-48CB-8A39-AF8C7F3BBA26}" type="pres">
      <dgm:prSet presAssocID="{0970FEAF-F76F-43EF-9DD1-2EE4878DF7D5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A703C915-0237-49E2-B458-9B207ABFA9DE}" type="pres">
      <dgm:prSet presAssocID="{49FDAE01-FE8A-4C8D-9264-3D74F85269DC}" presName="bottomLine" presStyleLbl="alignNode1" presStyleIdx="9" presStyleCnt="10">
        <dgm:presLayoutVars/>
      </dgm:prSet>
      <dgm:spPr/>
    </dgm:pt>
    <dgm:pt modelId="{F25E753F-7C73-45B1-93FF-40EC47BE1FDE}" type="pres">
      <dgm:prSet presAssocID="{49FDAE01-FE8A-4C8D-9264-3D74F85269DC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F5B5F08-8867-4102-9A92-FC3C2D6EF789}" type="presOf" srcId="{E73A998B-F252-4029-8966-9E902B9AC4E6}" destId="{7D8B6570-ED74-4382-9EEA-94E7C3AD7349}" srcOrd="1" destOrd="0" presId="urn:microsoft.com/office/officeart/2016/7/layout/BasicLinearProcessNumbered"/>
    <dgm:cxn modelId="{3CF11516-F68A-4434-BFA3-F447B4E65A0D}" type="presOf" srcId="{0B83948A-0F4E-404A-9B89-8C7C163E3541}" destId="{A76DB55D-1FF7-47C9-A78C-96F66734AF92}" srcOrd="1" destOrd="0" presId="urn:microsoft.com/office/officeart/2016/7/layout/BasicLinearProcessNumbered"/>
    <dgm:cxn modelId="{DAF38341-095A-474C-8418-62ACFAC1957F}" type="presOf" srcId="{BA5E65D6-2A58-489C-8A8A-DE1F714E49A7}" destId="{CDBEC1AB-AA80-43C1-A27A-A5DCEDD4B87B}" srcOrd="0" destOrd="0" presId="urn:microsoft.com/office/officeart/2016/7/layout/BasicLinearProcessNumbered"/>
    <dgm:cxn modelId="{D4205245-5747-4198-A261-793A4451972A}" type="presOf" srcId="{806425FD-9C25-4BB6-B02F-E5760EEB8802}" destId="{ADCC478C-9A3F-47EB-9C6E-13DC2BD8C614}" srcOrd="1" destOrd="0" presId="urn:microsoft.com/office/officeart/2016/7/layout/BasicLinearProcessNumbered"/>
    <dgm:cxn modelId="{BF1B5D6E-25E2-4035-AB04-D56437120BAC}" srcId="{BEB950E8-DCD5-4139-BF98-3D99045A349A}" destId="{E73A998B-F252-4029-8966-9E902B9AC4E6}" srcOrd="3" destOrd="0" parTransId="{58B0CA92-7CD0-4314-9146-5A5377181E45}" sibTransId="{BA5E65D6-2A58-489C-8A8A-DE1F714E49A7}"/>
    <dgm:cxn modelId="{DAA51353-FBF2-468A-B716-86B3E025F8C6}" type="presOf" srcId="{78C5CD98-5635-4EDE-89DD-0539DF30AD18}" destId="{59CB2C2F-29AB-4D62-A862-850486A30462}" srcOrd="0" destOrd="0" presId="urn:microsoft.com/office/officeart/2016/7/layout/BasicLinearProcessNumbered"/>
    <dgm:cxn modelId="{B0B3ED53-E72D-43A5-B85D-EEDF286FA02E}" srcId="{BEB950E8-DCD5-4139-BF98-3D99045A349A}" destId="{49FDAE01-FE8A-4C8D-9264-3D74F85269DC}" srcOrd="4" destOrd="0" parTransId="{67ED3F5F-D83F-4FBF-BF31-2C1BB86BFD9B}" sibTransId="{0970FEAF-F76F-43EF-9DD1-2EE4878DF7D5}"/>
    <dgm:cxn modelId="{97AB3175-A3CB-4A58-9FAD-9FCAB980FEA4}" srcId="{BEB950E8-DCD5-4139-BF98-3D99045A349A}" destId="{0B83948A-0F4E-404A-9B89-8C7C163E3541}" srcOrd="0" destOrd="0" parTransId="{04F4475F-E9FD-4AAE-B1D8-EF70CAE9868B}" sibTransId="{2149B421-0622-4F82-B5DE-D544E0BF5096}"/>
    <dgm:cxn modelId="{1718D082-7B8F-4A36-9B4C-3F73CAB93B33}" srcId="{BEB950E8-DCD5-4139-BF98-3D99045A349A}" destId="{806425FD-9C25-4BB6-B02F-E5760EEB8802}" srcOrd="2" destOrd="0" parTransId="{251ECB13-E464-4203-8698-07D03E8EFBD7}" sibTransId="{FA51F965-A373-4342-8256-12F0A0F9B613}"/>
    <dgm:cxn modelId="{E16F4FA0-8F4E-4041-B01D-2BA1C113BB3C}" srcId="{BEB950E8-DCD5-4139-BF98-3D99045A349A}" destId="{78C5CD98-5635-4EDE-89DD-0539DF30AD18}" srcOrd="1" destOrd="0" parTransId="{91FC76AF-E9C8-4FD8-B26C-9694AEBC4263}" sibTransId="{12771184-39C4-4A8B-B406-A84C765880EF}"/>
    <dgm:cxn modelId="{BE6A30A7-0A7F-41A2-A48C-D6A78814F38D}" type="presOf" srcId="{2149B421-0622-4F82-B5DE-D544E0BF5096}" destId="{FE466BBF-0431-464E-9077-C07064545F2A}" srcOrd="0" destOrd="0" presId="urn:microsoft.com/office/officeart/2016/7/layout/BasicLinearProcessNumbered"/>
    <dgm:cxn modelId="{C51A4EAD-59BB-4F0A-8327-5563690CD958}" type="presOf" srcId="{0970FEAF-F76F-43EF-9DD1-2EE4878DF7D5}" destId="{117D56DC-0341-48CB-8A39-AF8C7F3BBA26}" srcOrd="0" destOrd="0" presId="urn:microsoft.com/office/officeart/2016/7/layout/BasicLinearProcessNumbered"/>
    <dgm:cxn modelId="{A2D7C0AE-AF94-48D7-B4A1-DD26FF588CD5}" type="presOf" srcId="{E73A998B-F252-4029-8966-9E902B9AC4E6}" destId="{BA55A6A7-4F89-4212-8DE4-F24E0576198D}" srcOrd="0" destOrd="0" presId="urn:microsoft.com/office/officeart/2016/7/layout/BasicLinearProcessNumbered"/>
    <dgm:cxn modelId="{114A1CB9-292D-4F56-98EF-1FC864C612E8}" type="presOf" srcId="{806425FD-9C25-4BB6-B02F-E5760EEB8802}" destId="{A4A25814-CCE0-4FC1-96E4-72F1518A2AA1}" srcOrd="0" destOrd="0" presId="urn:microsoft.com/office/officeart/2016/7/layout/BasicLinearProcessNumbered"/>
    <dgm:cxn modelId="{3F2A51BD-2C1C-4DD9-BB52-C08DA8D7092D}" type="presOf" srcId="{12771184-39C4-4A8B-B406-A84C765880EF}" destId="{C275F64E-C9D7-40F1-8FB2-656DB7EF0667}" srcOrd="0" destOrd="0" presId="urn:microsoft.com/office/officeart/2016/7/layout/BasicLinearProcessNumbered"/>
    <dgm:cxn modelId="{3D35E5CD-1820-4B53-AF5D-8FEF15E57D83}" type="presOf" srcId="{78C5CD98-5635-4EDE-89DD-0539DF30AD18}" destId="{79C2ED46-99BC-4702-8AF9-F8B07D9F15B1}" srcOrd="1" destOrd="0" presId="urn:microsoft.com/office/officeart/2016/7/layout/BasicLinearProcessNumbered"/>
    <dgm:cxn modelId="{B7DD81D3-FAB5-4D79-9E8B-5F84231D08A6}" type="presOf" srcId="{49FDAE01-FE8A-4C8D-9264-3D74F85269DC}" destId="{F25E753F-7C73-45B1-93FF-40EC47BE1FDE}" srcOrd="1" destOrd="0" presId="urn:microsoft.com/office/officeart/2016/7/layout/BasicLinearProcessNumbered"/>
    <dgm:cxn modelId="{D95E8DD6-42E3-4A82-8A70-003A4C86D07A}" type="presOf" srcId="{0B83948A-0F4E-404A-9B89-8C7C163E3541}" destId="{FD6E05DE-5F6E-4FB2-ACD1-F1BEDEAAD2F2}" srcOrd="0" destOrd="0" presId="urn:microsoft.com/office/officeart/2016/7/layout/BasicLinearProcessNumbered"/>
    <dgm:cxn modelId="{DD7122EA-D355-4A8C-B740-8653B349398F}" type="presOf" srcId="{FA51F965-A373-4342-8256-12F0A0F9B613}" destId="{AAE6F00B-17CA-47D2-807C-EC1F255395D0}" srcOrd="0" destOrd="0" presId="urn:microsoft.com/office/officeart/2016/7/layout/BasicLinearProcessNumbered"/>
    <dgm:cxn modelId="{1EBEFBEB-C752-409E-964E-48108E75E253}" type="presOf" srcId="{BEB950E8-DCD5-4139-BF98-3D99045A349A}" destId="{2BD34A03-4844-4CDF-BB59-FD7D61CAAF98}" srcOrd="0" destOrd="0" presId="urn:microsoft.com/office/officeart/2016/7/layout/BasicLinearProcessNumbered"/>
    <dgm:cxn modelId="{08156CF9-C964-4138-8DAD-586BB110EA6C}" type="presOf" srcId="{49FDAE01-FE8A-4C8D-9264-3D74F85269DC}" destId="{046A48D1-CD66-417F-AFC6-1EC76E6693B2}" srcOrd="0" destOrd="0" presId="urn:microsoft.com/office/officeart/2016/7/layout/BasicLinearProcessNumbered"/>
    <dgm:cxn modelId="{05D2A374-AC2B-4BC5-99AB-3EFD485E1CEF}" type="presParOf" srcId="{2BD34A03-4844-4CDF-BB59-FD7D61CAAF98}" destId="{E2D9D8A6-59B5-4AEC-84DA-3FBFF2545861}" srcOrd="0" destOrd="0" presId="urn:microsoft.com/office/officeart/2016/7/layout/BasicLinearProcessNumbered"/>
    <dgm:cxn modelId="{06B48490-7254-4D35-84A3-8CDE5A7CEFF2}" type="presParOf" srcId="{E2D9D8A6-59B5-4AEC-84DA-3FBFF2545861}" destId="{FD6E05DE-5F6E-4FB2-ACD1-F1BEDEAAD2F2}" srcOrd="0" destOrd="0" presId="urn:microsoft.com/office/officeart/2016/7/layout/BasicLinearProcessNumbered"/>
    <dgm:cxn modelId="{59665485-E0EB-4DE0-9BF4-ACF8D2069F16}" type="presParOf" srcId="{E2D9D8A6-59B5-4AEC-84DA-3FBFF2545861}" destId="{FE466BBF-0431-464E-9077-C07064545F2A}" srcOrd="1" destOrd="0" presId="urn:microsoft.com/office/officeart/2016/7/layout/BasicLinearProcessNumbered"/>
    <dgm:cxn modelId="{99D6C4C4-F37A-4A3B-A009-0EB8AD8263BF}" type="presParOf" srcId="{E2D9D8A6-59B5-4AEC-84DA-3FBFF2545861}" destId="{36D496E5-8E3E-434E-9549-90AAA3B9EA85}" srcOrd="2" destOrd="0" presId="urn:microsoft.com/office/officeart/2016/7/layout/BasicLinearProcessNumbered"/>
    <dgm:cxn modelId="{5B021746-3FAA-4040-8BFC-99985EE20DDB}" type="presParOf" srcId="{E2D9D8A6-59B5-4AEC-84DA-3FBFF2545861}" destId="{A76DB55D-1FF7-47C9-A78C-96F66734AF92}" srcOrd="3" destOrd="0" presId="urn:microsoft.com/office/officeart/2016/7/layout/BasicLinearProcessNumbered"/>
    <dgm:cxn modelId="{1C718D23-5B34-4779-8439-3DA1135D8D8F}" type="presParOf" srcId="{2BD34A03-4844-4CDF-BB59-FD7D61CAAF98}" destId="{7E850433-CF7B-44CF-8549-D52B7C9F6A4D}" srcOrd="1" destOrd="0" presId="urn:microsoft.com/office/officeart/2016/7/layout/BasicLinearProcessNumbered"/>
    <dgm:cxn modelId="{E06DF18D-014B-45F6-A064-2E10CB2C9F96}" type="presParOf" srcId="{2BD34A03-4844-4CDF-BB59-FD7D61CAAF98}" destId="{DAD91FD8-1B2D-453D-993E-CEC0F0E268ED}" srcOrd="2" destOrd="0" presId="urn:microsoft.com/office/officeart/2016/7/layout/BasicLinearProcessNumbered"/>
    <dgm:cxn modelId="{3D0B0052-E826-4F7C-BCCD-ED5FED854719}" type="presParOf" srcId="{DAD91FD8-1B2D-453D-993E-CEC0F0E268ED}" destId="{59CB2C2F-29AB-4D62-A862-850486A30462}" srcOrd="0" destOrd="0" presId="urn:microsoft.com/office/officeart/2016/7/layout/BasicLinearProcessNumbered"/>
    <dgm:cxn modelId="{B03D9CB8-7085-46C7-A89D-05A43C216D6D}" type="presParOf" srcId="{DAD91FD8-1B2D-453D-993E-CEC0F0E268ED}" destId="{C275F64E-C9D7-40F1-8FB2-656DB7EF0667}" srcOrd="1" destOrd="0" presId="urn:microsoft.com/office/officeart/2016/7/layout/BasicLinearProcessNumbered"/>
    <dgm:cxn modelId="{1CFB4765-09ED-490C-899A-4CF4AF2C0AA9}" type="presParOf" srcId="{DAD91FD8-1B2D-453D-993E-CEC0F0E268ED}" destId="{E1C1833E-D808-4B2D-AD4F-C637B8C02174}" srcOrd="2" destOrd="0" presId="urn:microsoft.com/office/officeart/2016/7/layout/BasicLinearProcessNumbered"/>
    <dgm:cxn modelId="{F7C02BE8-7C62-4863-A5CD-A1F42E9262D6}" type="presParOf" srcId="{DAD91FD8-1B2D-453D-993E-CEC0F0E268ED}" destId="{79C2ED46-99BC-4702-8AF9-F8B07D9F15B1}" srcOrd="3" destOrd="0" presId="urn:microsoft.com/office/officeart/2016/7/layout/BasicLinearProcessNumbered"/>
    <dgm:cxn modelId="{A28F4721-46B6-4B73-9F4C-2ABCF10CE30D}" type="presParOf" srcId="{2BD34A03-4844-4CDF-BB59-FD7D61CAAF98}" destId="{2D43102A-E0D4-4DFE-8EE9-FE3CE53DEFBF}" srcOrd="3" destOrd="0" presId="urn:microsoft.com/office/officeart/2016/7/layout/BasicLinearProcessNumbered"/>
    <dgm:cxn modelId="{DEF3B259-24A0-43D6-B5EB-16B376CDD9B5}" type="presParOf" srcId="{2BD34A03-4844-4CDF-BB59-FD7D61CAAF98}" destId="{A2EB378C-2448-4547-8427-59640A86658F}" srcOrd="4" destOrd="0" presId="urn:microsoft.com/office/officeart/2016/7/layout/BasicLinearProcessNumbered"/>
    <dgm:cxn modelId="{C8477B02-DFB8-4AD4-B170-77CE45A5038A}" type="presParOf" srcId="{A2EB378C-2448-4547-8427-59640A86658F}" destId="{A4A25814-CCE0-4FC1-96E4-72F1518A2AA1}" srcOrd="0" destOrd="0" presId="urn:microsoft.com/office/officeart/2016/7/layout/BasicLinearProcessNumbered"/>
    <dgm:cxn modelId="{ECB95AD9-6D4D-462E-B516-DC8507B0A3E9}" type="presParOf" srcId="{A2EB378C-2448-4547-8427-59640A86658F}" destId="{AAE6F00B-17CA-47D2-807C-EC1F255395D0}" srcOrd="1" destOrd="0" presId="urn:microsoft.com/office/officeart/2016/7/layout/BasicLinearProcessNumbered"/>
    <dgm:cxn modelId="{87CD1704-D46F-472C-B1ED-07112C804F42}" type="presParOf" srcId="{A2EB378C-2448-4547-8427-59640A86658F}" destId="{4DFDE6C1-6462-4B8B-B0CB-0DC4A077CAD3}" srcOrd="2" destOrd="0" presId="urn:microsoft.com/office/officeart/2016/7/layout/BasicLinearProcessNumbered"/>
    <dgm:cxn modelId="{5E8FCFD9-F8A1-4FA1-8FDD-25F6E21E0C75}" type="presParOf" srcId="{A2EB378C-2448-4547-8427-59640A86658F}" destId="{ADCC478C-9A3F-47EB-9C6E-13DC2BD8C614}" srcOrd="3" destOrd="0" presId="urn:microsoft.com/office/officeart/2016/7/layout/BasicLinearProcessNumbered"/>
    <dgm:cxn modelId="{4852CA71-B6FE-4C2D-AF2B-23DAE58D757C}" type="presParOf" srcId="{2BD34A03-4844-4CDF-BB59-FD7D61CAAF98}" destId="{6A4B7B1B-F3AD-4275-81EC-6EBE09A82291}" srcOrd="5" destOrd="0" presId="urn:microsoft.com/office/officeart/2016/7/layout/BasicLinearProcessNumbered"/>
    <dgm:cxn modelId="{5111E2B1-E4C3-494E-A839-1777733E36D8}" type="presParOf" srcId="{2BD34A03-4844-4CDF-BB59-FD7D61CAAF98}" destId="{5246CB3E-6E79-4027-98E8-4E7791937920}" srcOrd="6" destOrd="0" presId="urn:microsoft.com/office/officeart/2016/7/layout/BasicLinearProcessNumbered"/>
    <dgm:cxn modelId="{685B4B3F-3D67-4BA8-A4FC-4DF44B5E52A6}" type="presParOf" srcId="{5246CB3E-6E79-4027-98E8-4E7791937920}" destId="{BA55A6A7-4F89-4212-8DE4-F24E0576198D}" srcOrd="0" destOrd="0" presId="urn:microsoft.com/office/officeart/2016/7/layout/BasicLinearProcessNumbered"/>
    <dgm:cxn modelId="{E1B8ED0C-8C7C-4D08-8FD7-13AB265457C0}" type="presParOf" srcId="{5246CB3E-6E79-4027-98E8-4E7791937920}" destId="{CDBEC1AB-AA80-43C1-A27A-A5DCEDD4B87B}" srcOrd="1" destOrd="0" presId="urn:microsoft.com/office/officeart/2016/7/layout/BasicLinearProcessNumbered"/>
    <dgm:cxn modelId="{B6067A99-E11A-40BF-84CF-E3761E4C6D9C}" type="presParOf" srcId="{5246CB3E-6E79-4027-98E8-4E7791937920}" destId="{4AC61EAB-C178-4F9B-AB85-5E8943A153F4}" srcOrd="2" destOrd="0" presId="urn:microsoft.com/office/officeart/2016/7/layout/BasicLinearProcessNumbered"/>
    <dgm:cxn modelId="{DA9809FC-AAD4-4EC0-AD8F-40367BD82297}" type="presParOf" srcId="{5246CB3E-6E79-4027-98E8-4E7791937920}" destId="{7D8B6570-ED74-4382-9EEA-94E7C3AD7349}" srcOrd="3" destOrd="0" presId="urn:microsoft.com/office/officeart/2016/7/layout/BasicLinearProcessNumbered"/>
    <dgm:cxn modelId="{ACB25223-D333-4B67-80B4-FA545333E240}" type="presParOf" srcId="{2BD34A03-4844-4CDF-BB59-FD7D61CAAF98}" destId="{BBD48854-0BBA-4E2C-8576-6CAAF1B06F39}" srcOrd="7" destOrd="0" presId="urn:microsoft.com/office/officeart/2016/7/layout/BasicLinearProcessNumbered"/>
    <dgm:cxn modelId="{2D63BF44-6203-4E49-B13A-2993678C6B9D}" type="presParOf" srcId="{2BD34A03-4844-4CDF-BB59-FD7D61CAAF98}" destId="{7B19F9F9-7BE0-4C9C-8BE1-5E0767FDE028}" srcOrd="8" destOrd="0" presId="urn:microsoft.com/office/officeart/2016/7/layout/BasicLinearProcessNumbered"/>
    <dgm:cxn modelId="{15FCC5E7-7EE0-49F7-9E2C-AC49A1E7FCD5}" type="presParOf" srcId="{7B19F9F9-7BE0-4C9C-8BE1-5E0767FDE028}" destId="{046A48D1-CD66-417F-AFC6-1EC76E6693B2}" srcOrd="0" destOrd="0" presId="urn:microsoft.com/office/officeart/2016/7/layout/BasicLinearProcessNumbered"/>
    <dgm:cxn modelId="{816288E2-BCEA-4E4A-AFD1-77CB6408031C}" type="presParOf" srcId="{7B19F9F9-7BE0-4C9C-8BE1-5E0767FDE028}" destId="{117D56DC-0341-48CB-8A39-AF8C7F3BBA26}" srcOrd="1" destOrd="0" presId="urn:microsoft.com/office/officeart/2016/7/layout/BasicLinearProcessNumbered"/>
    <dgm:cxn modelId="{A4461217-E611-41A8-AC6C-281C649109B4}" type="presParOf" srcId="{7B19F9F9-7BE0-4C9C-8BE1-5E0767FDE028}" destId="{A703C915-0237-49E2-B458-9B207ABFA9DE}" srcOrd="2" destOrd="0" presId="urn:microsoft.com/office/officeart/2016/7/layout/BasicLinearProcessNumbered"/>
    <dgm:cxn modelId="{D64BEA82-4D44-4096-ABDB-33E6284396B8}" type="presParOf" srcId="{7B19F9F9-7BE0-4C9C-8BE1-5E0767FDE028}" destId="{F25E753F-7C73-45B1-93FF-40EC47BE1FD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7412D-8421-44D8-9E68-46D744424E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00CAA6-B1B3-4CD6-968E-D03EB094071C}">
      <dgm:prSet/>
      <dgm:spPr/>
      <dgm:t>
        <a:bodyPr/>
        <a:lstStyle/>
        <a:p>
          <a:r>
            <a:rPr lang="en-US"/>
            <a:t>• PYTHON (SCIKIT-LEARN, TENSORFLOW, PYTORCH)</a:t>
          </a:r>
        </a:p>
      </dgm:t>
    </dgm:pt>
    <dgm:pt modelId="{16B9CA87-EB7F-4702-8249-C8AACE48B473}" type="parTrans" cxnId="{998E3324-C30A-4741-8C8D-421A165B80AA}">
      <dgm:prSet/>
      <dgm:spPr/>
      <dgm:t>
        <a:bodyPr/>
        <a:lstStyle/>
        <a:p>
          <a:endParaRPr lang="en-US"/>
        </a:p>
      </dgm:t>
    </dgm:pt>
    <dgm:pt modelId="{E65BAF55-25D0-465F-9A8C-1E33F8E77B8F}" type="sibTrans" cxnId="{998E3324-C30A-4741-8C8D-421A165B80AA}">
      <dgm:prSet/>
      <dgm:spPr/>
      <dgm:t>
        <a:bodyPr/>
        <a:lstStyle/>
        <a:p>
          <a:endParaRPr lang="en-US"/>
        </a:p>
      </dgm:t>
    </dgm:pt>
    <dgm:pt modelId="{F8520D15-8FFE-43DA-B55C-73013CE3BD04}">
      <dgm:prSet/>
      <dgm:spPr/>
      <dgm:t>
        <a:bodyPr/>
        <a:lstStyle/>
        <a:p>
          <a:r>
            <a:rPr lang="en-US"/>
            <a:t>• R (PARA ANÁLISIS DE DATOS)</a:t>
          </a:r>
        </a:p>
      </dgm:t>
    </dgm:pt>
    <dgm:pt modelId="{EA0F9110-29CF-417D-BE73-AEE6BAAD86A4}" type="parTrans" cxnId="{18C24FA3-394B-4335-90ED-120C980993E9}">
      <dgm:prSet/>
      <dgm:spPr/>
      <dgm:t>
        <a:bodyPr/>
        <a:lstStyle/>
        <a:p>
          <a:endParaRPr lang="en-US"/>
        </a:p>
      </dgm:t>
    </dgm:pt>
    <dgm:pt modelId="{CD7EEF71-C195-450D-8DD7-2850D3AB42F8}" type="sibTrans" cxnId="{18C24FA3-394B-4335-90ED-120C980993E9}">
      <dgm:prSet/>
      <dgm:spPr/>
      <dgm:t>
        <a:bodyPr/>
        <a:lstStyle/>
        <a:p>
          <a:endParaRPr lang="en-US"/>
        </a:p>
      </dgm:t>
    </dgm:pt>
    <dgm:pt modelId="{284A9EC0-2337-4981-B540-5F2A980621D4}">
      <dgm:prSet/>
      <dgm:spPr/>
      <dgm:t>
        <a:bodyPr/>
        <a:lstStyle/>
        <a:p>
          <a:r>
            <a:rPr lang="en-US"/>
            <a:t>• JAVA (APACHE MAHOUT)</a:t>
          </a:r>
        </a:p>
      </dgm:t>
    </dgm:pt>
    <dgm:pt modelId="{E6814870-604D-4A6F-B636-8F2CE9A23E53}" type="parTrans" cxnId="{0D6CA83E-8C5F-40FB-A8E5-97322313475E}">
      <dgm:prSet/>
      <dgm:spPr/>
      <dgm:t>
        <a:bodyPr/>
        <a:lstStyle/>
        <a:p>
          <a:endParaRPr lang="en-US"/>
        </a:p>
      </dgm:t>
    </dgm:pt>
    <dgm:pt modelId="{32747D89-97C3-4C4D-BE97-EDF3B9C5663F}" type="sibTrans" cxnId="{0D6CA83E-8C5F-40FB-A8E5-97322313475E}">
      <dgm:prSet/>
      <dgm:spPr/>
      <dgm:t>
        <a:bodyPr/>
        <a:lstStyle/>
        <a:p>
          <a:endParaRPr lang="en-US"/>
        </a:p>
      </dgm:t>
    </dgm:pt>
    <dgm:pt modelId="{96FDC03F-EAA3-4790-893F-ABA85501105C}">
      <dgm:prSet/>
      <dgm:spPr/>
      <dgm:t>
        <a:bodyPr/>
        <a:lstStyle/>
        <a:p>
          <a:r>
            <a:rPr lang="en-US"/>
            <a:t>• SCALA (APACHE SPARK MLLIB)</a:t>
          </a:r>
        </a:p>
      </dgm:t>
    </dgm:pt>
    <dgm:pt modelId="{E70A6A9B-2244-4B97-B7CE-EEFCAA5A2457}" type="parTrans" cxnId="{5BEC2998-88DF-4258-B51B-1630290BF9AD}">
      <dgm:prSet/>
      <dgm:spPr/>
      <dgm:t>
        <a:bodyPr/>
        <a:lstStyle/>
        <a:p>
          <a:endParaRPr lang="en-US"/>
        </a:p>
      </dgm:t>
    </dgm:pt>
    <dgm:pt modelId="{C8ED8308-0517-42FF-832B-1D87B59F9A68}" type="sibTrans" cxnId="{5BEC2998-88DF-4258-B51B-1630290BF9AD}">
      <dgm:prSet/>
      <dgm:spPr/>
      <dgm:t>
        <a:bodyPr/>
        <a:lstStyle/>
        <a:p>
          <a:endParaRPr lang="en-US"/>
        </a:p>
      </dgm:t>
    </dgm:pt>
    <dgm:pt modelId="{4933E091-CDED-4CFB-9F60-AA37842304CB}" type="pres">
      <dgm:prSet presAssocID="{23C7412D-8421-44D8-9E68-46D744424E17}" presName="root" presStyleCnt="0">
        <dgm:presLayoutVars>
          <dgm:dir/>
          <dgm:resizeHandles val="exact"/>
        </dgm:presLayoutVars>
      </dgm:prSet>
      <dgm:spPr/>
    </dgm:pt>
    <dgm:pt modelId="{87ED4EB8-4002-4D23-ADD8-4BDBB026CEE4}" type="pres">
      <dgm:prSet presAssocID="{5F00CAA6-B1B3-4CD6-968E-D03EB094071C}" presName="compNode" presStyleCnt="0"/>
      <dgm:spPr/>
    </dgm:pt>
    <dgm:pt modelId="{03953B03-5C78-4850-AC47-35341B780504}" type="pres">
      <dgm:prSet presAssocID="{5F00CAA6-B1B3-4CD6-968E-D03EB094071C}" presName="bgRect" presStyleLbl="bgShp" presStyleIdx="0" presStyleCnt="4"/>
      <dgm:spPr/>
    </dgm:pt>
    <dgm:pt modelId="{B9C71C72-B726-464F-B673-96D08FBA40AD}" type="pres">
      <dgm:prSet presAssocID="{5F00CAA6-B1B3-4CD6-968E-D03EB09407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822AD25-E3E2-4BE4-AB73-6E8B47FEA994}" type="pres">
      <dgm:prSet presAssocID="{5F00CAA6-B1B3-4CD6-968E-D03EB094071C}" presName="spaceRect" presStyleCnt="0"/>
      <dgm:spPr/>
    </dgm:pt>
    <dgm:pt modelId="{B6D08FF0-C8A5-4035-B895-8E039E2D02E1}" type="pres">
      <dgm:prSet presAssocID="{5F00CAA6-B1B3-4CD6-968E-D03EB094071C}" presName="parTx" presStyleLbl="revTx" presStyleIdx="0" presStyleCnt="4">
        <dgm:presLayoutVars>
          <dgm:chMax val="0"/>
          <dgm:chPref val="0"/>
        </dgm:presLayoutVars>
      </dgm:prSet>
      <dgm:spPr/>
    </dgm:pt>
    <dgm:pt modelId="{868C9D21-1C40-4978-8F00-A590E2067906}" type="pres">
      <dgm:prSet presAssocID="{E65BAF55-25D0-465F-9A8C-1E33F8E77B8F}" presName="sibTrans" presStyleCnt="0"/>
      <dgm:spPr/>
    </dgm:pt>
    <dgm:pt modelId="{0AF8F14C-EF72-4DCB-BF5B-FF9FDC9417B5}" type="pres">
      <dgm:prSet presAssocID="{F8520D15-8FFE-43DA-B55C-73013CE3BD04}" presName="compNode" presStyleCnt="0"/>
      <dgm:spPr/>
    </dgm:pt>
    <dgm:pt modelId="{B092566F-3427-49E6-9C65-B2FD34DBB09B}" type="pres">
      <dgm:prSet presAssocID="{F8520D15-8FFE-43DA-B55C-73013CE3BD04}" presName="bgRect" presStyleLbl="bgShp" presStyleIdx="1" presStyleCnt="4"/>
      <dgm:spPr/>
    </dgm:pt>
    <dgm:pt modelId="{8D9387E2-7612-4FD6-875D-71CD367C6DE1}" type="pres">
      <dgm:prSet presAssocID="{F8520D15-8FFE-43DA-B55C-73013CE3BD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50E1F7BB-1D95-4074-8734-3B9AE5EC24EB}" type="pres">
      <dgm:prSet presAssocID="{F8520D15-8FFE-43DA-B55C-73013CE3BD04}" presName="spaceRect" presStyleCnt="0"/>
      <dgm:spPr/>
    </dgm:pt>
    <dgm:pt modelId="{89790E81-FD81-4467-A0DB-6150804C5C80}" type="pres">
      <dgm:prSet presAssocID="{F8520D15-8FFE-43DA-B55C-73013CE3BD04}" presName="parTx" presStyleLbl="revTx" presStyleIdx="1" presStyleCnt="4">
        <dgm:presLayoutVars>
          <dgm:chMax val="0"/>
          <dgm:chPref val="0"/>
        </dgm:presLayoutVars>
      </dgm:prSet>
      <dgm:spPr/>
    </dgm:pt>
    <dgm:pt modelId="{4AC2C093-916E-429A-9DE8-DADBEC7343A4}" type="pres">
      <dgm:prSet presAssocID="{CD7EEF71-C195-450D-8DD7-2850D3AB42F8}" presName="sibTrans" presStyleCnt="0"/>
      <dgm:spPr/>
    </dgm:pt>
    <dgm:pt modelId="{8F53CF91-65A2-49A0-91D6-60D27E40F7D9}" type="pres">
      <dgm:prSet presAssocID="{284A9EC0-2337-4981-B540-5F2A980621D4}" presName="compNode" presStyleCnt="0"/>
      <dgm:spPr/>
    </dgm:pt>
    <dgm:pt modelId="{8A50513A-7924-426D-A528-08308C85814E}" type="pres">
      <dgm:prSet presAssocID="{284A9EC0-2337-4981-B540-5F2A980621D4}" presName="bgRect" presStyleLbl="bgShp" presStyleIdx="2" presStyleCnt="4"/>
      <dgm:spPr/>
    </dgm:pt>
    <dgm:pt modelId="{94107056-C604-4D00-840F-31A680C8E613}" type="pres">
      <dgm:prSet presAssocID="{284A9EC0-2337-4981-B540-5F2A980621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75D4DAB-9B6C-4889-9CF3-2E55CA914CB3}" type="pres">
      <dgm:prSet presAssocID="{284A9EC0-2337-4981-B540-5F2A980621D4}" presName="spaceRect" presStyleCnt="0"/>
      <dgm:spPr/>
    </dgm:pt>
    <dgm:pt modelId="{6E3A687F-95A5-4602-83F4-1131B4ABA0C0}" type="pres">
      <dgm:prSet presAssocID="{284A9EC0-2337-4981-B540-5F2A980621D4}" presName="parTx" presStyleLbl="revTx" presStyleIdx="2" presStyleCnt="4">
        <dgm:presLayoutVars>
          <dgm:chMax val="0"/>
          <dgm:chPref val="0"/>
        </dgm:presLayoutVars>
      </dgm:prSet>
      <dgm:spPr/>
    </dgm:pt>
    <dgm:pt modelId="{DB0A9E16-F321-4132-B862-286C4A1D5583}" type="pres">
      <dgm:prSet presAssocID="{32747D89-97C3-4C4D-BE97-EDF3B9C5663F}" presName="sibTrans" presStyleCnt="0"/>
      <dgm:spPr/>
    </dgm:pt>
    <dgm:pt modelId="{E38021E1-91F5-49FE-90BF-667A71AC2F1A}" type="pres">
      <dgm:prSet presAssocID="{96FDC03F-EAA3-4790-893F-ABA85501105C}" presName="compNode" presStyleCnt="0"/>
      <dgm:spPr/>
    </dgm:pt>
    <dgm:pt modelId="{4AC3C153-47AC-4704-8DCF-B717FDBFC6FF}" type="pres">
      <dgm:prSet presAssocID="{96FDC03F-EAA3-4790-893F-ABA85501105C}" presName="bgRect" presStyleLbl="bgShp" presStyleIdx="3" presStyleCnt="4"/>
      <dgm:spPr/>
    </dgm:pt>
    <dgm:pt modelId="{A1F815E1-C004-4FD9-BDDE-BC10F26B4B8B}" type="pres">
      <dgm:prSet presAssocID="{96FDC03F-EAA3-4790-893F-ABA8550110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8C4DE651-D298-4095-B425-04B75F5415DF}" type="pres">
      <dgm:prSet presAssocID="{96FDC03F-EAA3-4790-893F-ABA85501105C}" presName="spaceRect" presStyleCnt="0"/>
      <dgm:spPr/>
    </dgm:pt>
    <dgm:pt modelId="{3B0EE29F-2398-4268-BD6F-162E5823EB0A}" type="pres">
      <dgm:prSet presAssocID="{96FDC03F-EAA3-4790-893F-ABA85501105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98E3324-C30A-4741-8C8D-421A165B80AA}" srcId="{23C7412D-8421-44D8-9E68-46D744424E17}" destId="{5F00CAA6-B1B3-4CD6-968E-D03EB094071C}" srcOrd="0" destOrd="0" parTransId="{16B9CA87-EB7F-4702-8249-C8AACE48B473}" sibTransId="{E65BAF55-25D0-465F-9A8C-1E33F8E77B8F}"/>
    <dgm:cxn modelId="{DC297C34-0695-4D38-8436-3513EB59F5B2}" type="presOf" srcId="{23C7412D-8421-44D8-9E68-46D744424E17}" destId="{4933E091-CDED-4CFB-9F60-AA37842304CB}" srcOrd="0" destOrd="0" presId="urn:microsoft.com/office/officeart/2018/2/layout/IconVerticalSolidList"/>
    <dgm:cxn modelId="{0D6CA83E-8C5F-40FB-A8E5-97322313475E}" srcId="{23C7412D-8421-44D8-9E68-46D744424E17}" destId="{284A9EC0-2337-4981-B540-5F2A980621D4}" srcOrd="2" destOrd="0" parTransId="{E6814870-604D-4A6F-B636-8F2CE9A23E53}" sibTransId="{32747D89-97C3-4C4D-BE97-EDF3B9C5663F}"/>
    <dgm:cxn modelId="{66FB9261-C306-4BFC-99BF-60D9685D1B94}" type="presOf" srcId="{F8520D15-8FFE-43DA-B55C-73013CE3BD04}" destId="{89790E81-FD81-4467-A0DB-6150804C5C80}" srcOrd="0" destOrd="0" presId="urn:microsoft.com/office/officeart/2018/2/layout/IconVerticalSolidList"/>
    <dgm:cxn modelId="{9C881B7E-046E-49CE-A4E7-180C97D84708}" type="presOf" srcId="{284A9EC0-2337-4981-B540-5F2A980621D4}" destId="{6E3A687F-95A5-4602-83F4-1131B4ABA0C0}" srcOrd="0" destOrd="0" presId="urn:microsoft.com/office/officeart/2018/2/layout/IconVerticalSolidList"/>
    <dgm:cxn modelId="{189A5591-6A2C-44CA-92EC-52D692F5D32A}" type="presOf" srcId="{96FDC03F-EAA3-4790-893F-ABA85501105C}" destId="{3B0EE29F-2398-4268-BD6F-162E5823EB0A}" srcOrd="0" destOrd="0" presId="urn:microsoft.com/office/officeart/2018/2/layout/IconVerticalSolidList"/>
    <dgm:cxn modelId="{5BEC2998-88DF-4258-B51B-1630290BF9AD}" srcId="{23C7412D-8421-44D8-9E68-46D744424E17}" destId="{96FDC03F-EAA3-4790-893F-ABA85501105C}" srcOrd="3" destOrd="0" parTransId="{E70A6A9B-2244-4B97-B7CE-EEFCAA5A2457}" sibTransId="{C8ED8308-0517-42FF-832B-1D87B59F9A68}"/>
    <dgm:cxn modelId="{68BA3999-BB34-40C3-8E7A-27235A4545C1}" type="presOf" srcId="{5F00CAA6-B1B3-4CD6-968E-D03EB094071C}" destId="{B6D08FF0-C8A5-4035-B895-8E039E2D02E1}" srcOrd="0" destOrd="0" presId="urn:microsoft.com/office/officeart/2018/2/layout/IconVerticalSolidList"/>
    <dgm:cxn modelId="{18C24FA3-394B-4335-90ED-120C980993E9}" srcId="{23C7412D-8421-44D8-9E68-46D744424E17}" destId="{F8520D15-8FFE-43DA-B55C-73013CE3BD04}" srcOrd="1" destOrd="0" parTransId="{EA0F9110-29CF-417D-BE73-AEE6BAAD86A4}" sibTransId="{CD7EEF71-C195-450D-8DD7-2850D3AB42F8}"/>
    <dgm:cxn modelId="{FBCC3B89-61A2-47A9-9A9C-2DD55EF244B5}" type="presParOf" srcId="{4933E091-CDED-4CFB-9F60-AA37842304CB}" destId="{87ED4EB8-4002-4D23-ADD8-4BDBB026CEE4}" srcOrd="0" destOrd="0" presId="urn:microsoft.com/office/officeart/2018/2/layout/IconVerticalSolidList"/>
    <dgm:cxn modelId="{73E4C6FA-0293-4D6F-9FC9-E9F34B32F33F}" type="presParOf" srcId="{87ED4EB8-4002-4D23-ADD8-4BDBB026CEE4}" destId="{03953B03-5C78-4850-AC47-35341B780504}" srcOrd="0" destOrd="0" presId="urn:microsoft.com/office/officeart/2018/2/layout/IconVerticalSolidList"/>
    <dgm:cxn modelId="{F3B0B964-F306-4B0B-8A15-DEAF69055EC5}" type="presParOf" srcId="{87ED4EB8-4002-4D23-ADD8-4BDBB026CEE4}" destId="{B9C71C72-B726-464F-B673-96D08FBA40AD}" srcOrd="1" destOrd="0" presId="urn:microsoft.com/office/officeart/2018/2/layout/IconVerticalSolidList"/>
    <dgm:cxn modelId="{E15A921E-44D0-47B1-933F-02AE4C686779}" type="presParOf" srcId="{87ED4EB8-4002-4D23-ADD8-4BDBB026CEE4}" destId="{8822AD25-E3E2-4BE4-AB73-6E8B47FEA994}" srcOrd="2" destOrd="0" presId="urn:microsoft.com/office/officeart/2018/2/layout/IconVerticalSolidList"/>
    <dgm:cxn modelId="{36A2F8A4-8602-429F-924B-9436718914EE}" type="presParOf" srcId="{87ED4EB8-4002-4D23-ADD8-4BDBB026CEE4}" destId="{B6D08FF0-C8A5-4035-B895-8E039E2D02E1}" srcOrd="3" destOrd="0" presId="urn:microsoft.com/office/officeart/2018/2/layout/IconVerticalSolidList"/>
    <dgm:cxn modelId="{3D705B81-D59F-4A0E-9F82-F1300F7EFDF5}" type="presParOf" srcId="{4933E091-CDED-4CFB-9F60-AA37842304CB}" destId="{868C9D21-1C40-4978-8F00-A590E2067906}" srcOrd="1" destOrd="0" presId="urn:microsoft.com/office/officeart/2018/2/layout/IconVerticalSolidList"/>
    <dgm:cxn modelId="{404E27A3-15AA-41AD-B647-DF71427438A1}" type="presParOf" srcId="{4933E091-CDED-4CFB-9F60-AA37842304CB}" destId="{0AF8F14C-EF72-4DCB-BF5B-FF9FDC9417B5}" srcOrd="2" destOrd="0" presId="urn:microsoft.com/office/officeart/2018/2/layout/IconVerticalSolidList"/>
    <dgm:cxn modelId="{2F41CC6D-C39C-4177-800A-1513CB2967E4}" type="presParOf" srcId="{0AF8F14C-EF72-4DCB-BF5B-FF9FDC9417B5}" destId="{B092566F-3427-49E6-9C65-B2FD34DBB09B}" srcOrd="0" destOrd="0" presId="urn:microsoft.com/office/officeart/2018/2/layout/IconVerticalSolidList"/>
    <dgm:cxn modelId="{B3DCC34D-3D0D-4280-9D6D-673E307B2FCF}" type="presParOf" srcId="{0AF8F14C-EF72-4DCB-BF5B-FF9FDC9417B5}" destId="{8D9387E2-7612-4FD6-875D-71CD367C6DE1}" srcOrd="1" destOrd="0" presId="urn:microsoft.com/office/officeart/2018/2/layout/IconVerticalSolidList"/>
    <dgm:cxn modelId="{46654FF8-C4E6-4F19-9FD9-C72E8FD4F84F}" type="presParOf" srcId="{0AF8F14C-EF72-4DCB-BF5B-FF9FDC9417B5}" destId="{50E1F7BB-1D95-4074-8734-3B9AE5EC24EB}" srcOrd="2" destOrd="0" presId="urn:microsoft.com/office/officeart/2018/2/layout/IconVerticalSolidList"/>
    <dgm:cxn modelId="{33EAED46-836B-4E5D-B526-7F9D96BACE19}" type="presParOf" srcId="{0AF8F14C-EF72-4DCB-BF5B-FF9FDC9417B5}" destId="{89790E81-FD81-4467-A0DB-6150804C5C80}" srcOrd="3" destOrd="0" presId="urn:microsoft.com/office/officeart/2018/2/layout/IconVerticalSolidList"/>
    <dgm:cxn modelId="{0E296537-8F18-4079-AB2F-2FC00EC2D303}" type="presParOf" srcId="{4933E091-CDED-4CFB-9F60-AA37842304CB}" destId="{4AC2C093-916E-429A-9DE8-DADBEC7343A4}" srcOrd="3" destOrd="0" presId="urn:microsoft.com/office/officeart/2018/2/layout/IconVerticalSolidList"/>
    <dgm:cxn modelId="{B23B427D-8003-41CD-B589-9FE08D50832C}" type="presParOf" srcId="{4933E091-CDED-4CFB-9F60-AA37842304CB}" destId="{8F53CF91-65A2-49A0-91D6-60D27E40F7D9}" srcOrd="4" destOrd="0" presId="urn:microsoft.com/office/officeart/2018/2/layout/IconVerticalSolidList"/>
    <dgm:cxn modelId="{A467B125-F505-4FBD-9197-DC3F51C2E538}" type="presParOf" srcId="{8F53CF91-65A2-49A0-91D6-60D27E40F7D9}" destId="{8A50513A-7924-426D-A528-08308C85814E}" srcOrd="0" destOrd="0" presId="urn:microsoft.com/office/officeart/2018/2/layout/IconVerticalSolidList"/>
    <dgm:cxn modelId="{52C2F1CA-55E9-46D3-B12C-B745842BB9B0}" type="presParOf" srcId="{8F53CF91-65A2-49A0-91D6-60D27E40F7D9}" destId="{94107056-C604-4D00-840F-31A680C8E613}" srcOrd="1" destOrd="0" presId="urn:microsoft.com/office/officeart/2018/2/layout/IconVerticalSolidList"/>
    <dgm:cxn modelId="{9A3676C1-EB05-499D-BA72-ECF5139F548C}" type="presParOf" srcId="{8F53CF91-65A2-49A0-91D6-60D27E40F7D9}" destId="{075D4DAB-9B6C-4889-9CF3-2E55CA914CB3}" srcOrd="2" destOrd="0" presId="urn:microsoft.com/office/officeart/2018/2/layout/IconVerticalSolidList"/>
    <dgm:cxn modelId="{A09A2895-FC86-4821-A4D6-82B27C76C373}" type="presParOf" srcId="{8F53CF91-65A2-49A0-91D6-60D27E40F7D9}" destId="{6E3A687F-95A5-4602-83F4-1131B4ABA0C0}" srcOrd="3" destOrd="0" presId="urn:microsoft.com/office/officeart/2018/2/layout/IconVerticalSolidList"/>
    <dgm:cxn modelId="{1ADF786D-6BC2-48A9-9040-874BBEF49EAF}" type="presParOf" srcId="{4933E091-CDED-4CFB-9F60-AA37842304CB}" destId="{DB0A9E16-F321-4132-B862-286C4A1D5583}" srcOrd="5" destOrd="0" presId="urn:microsoft.com/office/officeart/2018/2/layout/IconVerticalSolidList"/>
    <dgm:cxn modelId="{7501B24B-D9A5-4817-8BA5-2B25F6CE9117}" type="presParOf" srcId="{4933E091-CDED-4CFB-9F60-AA37842304CB}" destId="{E38021E1-91F5-49FE-90BF-667A71AC2F1A}" srcOrd="6" destOrd="0" presId="urn:microsoft.com/office/officeart/2018/2/layout/IconVerticalSolidList"/>
    <dgm:cxn modelId="{1513614C-DE65-4073-8CE4-6BEFC99BA298}" type="presParOf" srcId="{E38021E1-91F5-49FE-90BF-667A71AC2F1A}" destId="{4AC3C153-47AC-4704-8DCF-B717FDBFC6FF}" srcOrd="0" destOrd="0" presId="urn:microsoft.com/office/officeart/2018/2/layout/IconVerticalSolidList"/>
    <dgm:cxn modelId="{E0457067-0E62-4E09-933B-511013C01042}" type="presParOf" srcId="{E38021E1-91F5-49FE-90BF-667A71AC2F1A}" destId="{A1F815E1-C004-4FD9-BDDE-BC10F26B4B8B}" srcOrd="1" destOrd="0" presId="urn:microsoft.com/office/officeart/2018/2/layout/IconVerticalSolidList"/>
    <dgm:cxn modelId="{8E7CE309-CFB4-40A8-AB48-F3E730B87B80}" type="presParOf" srcId="{E38021E1-91F5-49FE-90BF-667A71AC2F1A}" destId="{8C4DE651-D298-4095-B425-04B75F5415DF}" srcOrd="2" destOrd="0" presId="urn:microsoft.com/office/officeart/2018/2/layout/IconVerticalSolidList"/>
    <dgm:cxn modelId="{59B274D7-7065-457C-A507-68E6F33D9E78}" type="presParOf" srcId="{E38021E1-91F5-49FE-90BF-667A71AC2F1A}" destId="{3B0EE29F-2398-4268-BD6F-162E5823EB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0CFC0D-9DF1-4EDF-B084-D257D2FD32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FDD840-40A8-4D91-A59C-F5B6C6DE8C53}">
      <dgm:prSet/>
      <dgm:spPr/>
      <dgm:t>
        <a:bodyPr/>
        <a:lstStyle/>
        <a:p>
          <a:r>
            <a:rPr lang="en-US"/>
            <a:t>• ALGORITMOS GENÉTICOS: INSPIRADOS EN LA EVOLUCIÓN BIOLÓGICA, ÚTILES PARA PROBLEMAS DE OPTIMIZACIÓN COMPLEJOS.</a:t>
          </a:r>
        </a:p>
      </dgm:t>
    </dgm:pt>
    <dgm:pt modelId="{62112C91-28A6-4E1A-BF46-5C3F67AA37A2}" type="parTrans" cxnId="{BFE1060C-5E1E-4A7C-8100-CDABE25AAECB}">
      <dgm:prSet/>
      <dgm:spPr/>
      <dgm:t>
        <a:bodyPr/>
        <a:lstStyle/>
        <a:p>
          <a:endParaRPr lang="en-US"/>
        </a:p>
      </dgm:t>
    </dgm:pt>
    <dgm:pt modelId="{EC29E79E-9EC2-4974-9086-0CD014F77154}" type="sibTrans" cxnId="{BFE1060C-5E1E-4A7C-8100-CDABE25AAECB}">
      <dgm:prSet/>
      <dgm:spPr/>
      <dgm:t>
        <a:bodyPr/>
        <a:lstStyle/>
        <a:p>
          <a:endParaRPr lang="en-US"/>
        </a:p>
      </dgm:t>
    </dgm:pt>
    <dgm:pt modelId="{5813F876-C1CF-46DB-B59F-0978110E9C44}">
      <dgm:prSet/>
      <dgm:spPr/>
      <dgm:t>
        <a:bodyPr/>
        <a:lstStyle/>
        <a:p>
          <a:r>
            <a:rPr lang="en-US"/>
            <a:t>• Programación Lineal: Método matemático para maximizar o minimizar funciones con restricciones.</a:t>
          </a:r>
        </a:p>
      </dgm:t>
    </dgm:pt>
    <dgm:pt modelId="{0F7D2B9D-097C-45AD-A89C-4FF0E9FE57B4}" type="parTrans" cxnId="{EB32E25B-45EA-4438-AF20-A012A51B9946}">
      <dgm:prSet/>
      <dgm:spPr/>
      <dgm:t>
        <a:bodyPr/>
        <a:lstStyle/>
        <a:p>
          <a:endParaRPr lang="en-US"/>
        </a:p>
      </dgm:t>
    </dgm:pt>
    <dgm:pt modelId="{2A9BDECE-D758-4AD4-9037-B80E35520D73}" type="sibTrans" cxnId="{EB32E25B-45EA-4438-AF20-A012A51B9946}">
      <dgm:prSet/>
      <dgm:spPr/>
      <dgm:t>
        <a:bodyPr/>
        <a:lstStyle/>
        <a:p>
          <a:endParaRPr lang="en-US"/>
        </a:p>
      </dgm:t>
    </dgm:pt>
    <dgm:pt modelId="{CE1BB719-ED7B-43A4-A4B8-3C25C3077E12}">
      <dgm:prSet/>
      <dgm:spPr/>
      <dgm:t>
        <a:bodyPr/>
        <a:lstStyle/>
        <a:p>
          <a:r>
            <a:rPr lang="en-US"/>
            <a:t>• Algoritmos Voraces (Greedy): Optimizan decisiones locales para obtener un resultado global.</a:t>
          </a:r>
        </a:p>
      </dgm:t>
    </dgm:pt>
    <dgm:pt modelId="{B21CC9B3-D347-42A9-93A3-F9580D324242}" type="parTrans" cxnId="{02A5FBC1-9B8B-4B84-A171-85BF77C9C0A4}">
      <dgm:prSet/>
      <dgm:spPr/>
      <dgm:t>
        <a:bodyPr/>
        <a:lstStyle/>
        <a:p>
          <a:endParaRPr lang="en-US"/>
        </a:p>
      </dgm:t>
    </dgm:pt>
    <dgm:pt modelId="{22EB66EA-80A0-4D3E-B36B-2A53C5F03C3A}" type="sibTrans" cxnId="{02A5FBC1-9B8B-4B84-A171-85BF77C9C0A4}">
      <dgm:prSet/>
      <dgm:spPr/>
      <dgm:t>
        <a:bodyPr/>
        <a:lstStyle/>
        <a:p>
          <a:endParaRPr lang="en-US"/>
        </a:p>
      </dgm:t>
    </dgm:pt>
    <dgm:pt modelId="{11BB4C88-5A0C-48A5-8AAF-7F804403B4AD}">
      <dgm:prSet/>
      <dgm:spPr/>
      <dgm:t>
        <a:bodyPr/>
        <a:lstStyle/>
        <a:p>
          <a:r>
            <a:rPr lang="en-US"/>
            <a:t>• Optimización con Metaheurísticas: Métodos como recocido simulado o búsqueda tabú para problemas grandes.</a:t>
          </a:r>
        </a:p>
      </dgm:t>
    </dgm:pt>
    <dgm:pt modelId="{5D6FB925-F551-4FBB-994B-E17F0F1DE12C}" type="parTrans" cxnId="{83756928-AC8C-497B-AD20-E98E43038DBF}">
      <dgm:prSet/>
      <dgm:spPr/>
      <dgm:t>
        <a:bodyPr/>
        <a:lstStyle/>
        <a:p>
          <a:endParaRPr lang="en-US"/>
        </a:p>
      </dgm:t>
    </dgm:pt>
    <dgm:pt modelId="{EC16421F-0561-4A62-B1AC-5C82BD55E71A}" type="sibTrans" cxnId="{83756928-AC8C-497B-AD20-E98E43038DBF}">
      <dgm:prSet/>
      <dgm:spPr/>
      <dgm:t>
        <a:bodyPr/>
        <a:lstStyle/>
        <a:p>
          <a:endParaRPr lang="en-US"/>
        </a:p>
      </dgm:t>
    </dgm:pt>
    <dgm:pt modelId="{69D66D35-E70A-4B1D-ACBA-1B9815346B32}">
      <dgm:prSet/>
      <dgm:spPr/>
      <dgm:t>
        <a:bodyPr/>
        <a:lstStyle/>
        <a:p>
          <a:r>
            <a:rPr lang="en-US"/>
            <a:t>• Algoritmos de Colonia de Hormigas: Utilizados en la optimización de rutas y logística.</a:t>
          </a:r>
        </a:p>
      </dgm:t>
    </dgm:pt>
    <dgm:pt modelId="{1D9B41E8-D4ED-4891-9EFD-02973FB08E6B}" type="parTrans" cxnId="{384A5717-0EF4-4D8E-A5DD-48C5B16EE8BB}">
      <dgm:prSet/>
      <dgm:spPr/>
      <dgm:t>
        <a:bodyPr/>
        <a:lstStyle/>
        <a:p>
          <a:endParaRPr lang="en-US"/>
        </a:p>
      </dgm:t>
    </dgm:pt>
    <dgm:pt modelId="{D5F42E93-6E12-4E7F-B991-2F3273F5210F}" type="sibTrans" cxnId="{384A5717-0EF4-4D8E-A5DD-48C5B16EE8BB}">
      <dgm:prSet/>
      <dgm:spPr/>
      <dgm:t>
        <a:bodyPr/>
        <a:lstStyle/>
        <a:p>
          <a:endParaRPr lang="en-US"/>
        </a:p>
      </dgm:t>
    </dgm:pt>
    <dgm:pt modelId="{D99AEEDC-7AEE-4ECA-B09C-3E82FDEAD54C}" type="pres">
      <dgm:prSet presAssocID="{0F0CFC0D-9DF1-4EDF-B084-D257D2FD32D9}" presName="root" presStyleCnt="0">
        <dgm:presLayoutVars>
          <dgm:dir/>
          <dgm:resizeHandles val="exact"/>
        </dgm:presLayoutVars>
      </dgm:prSet>
      <dgm:spPr/>
    </dgm:pt>
    <dgm:pt modelId="{CB464BD4-894D-484C-A5D1-346AA4320167}" type="pres">
      <dgm:prSet presAssocID="{44FDD840-40A8-4D91-A59C-F5B6C6DE8C53}" presName="compNode" presStyleCnt="0"/>
      <dgm:spPr/>
    </dgm:pt>
    <dgm:pt modelId="{A4A19479-6DEF-4265-A852-44F5AF007336}" type="pres">
      <dgm:prSet presAssocID="{44FDD840-40A8-4D91-A59C-F5B6C6DE8C53}" presName="bgRect" presStyleLbl="bgShp" presStyleIdx="0" presStyleCnt="5"/>
      <dgm:spPr/>
    </dgm:pt>
    <dgm:pt modelId="{6F068E00-78DE-4F5B-BDBA-D40D0BEC44BA}" type="pres">
      <dgm:prSet presAssocID="{44FDD840-40A8-4D91-A59C-F5B6C6DE8C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05B898B4-EA8F-4E22-875B-65D5DF6A8726}" type="pres">
      <dgm:prSet presAssocID="{44FDD840-40A8-4D91-A59C-F5B6C6DE8C53}" presName="spaceRect" presStyleCnt="0"/>
      <dgm:spPr/>
    </dgm:pt>
    <dgm:pt modelId="{A32F3F6C-D0AC-4BA3-95E0-6819229A5D4B}" type="pres">
      <dgm:prSet presAssocID="{44FDD840-40A8-4D91-A59C-F5B6C6DE8C53}" presName="parTx" presStyleLbl="revTx" presStyleIdx="0" presStyleCnt="5">
        <dgm:presLayoutVars>
          <dgm:chMax val="0"/>
          <dgm:chPref val="0"/>
        </dgm:presLayoutVars>
      </dgm:prSet>
      <dgm:spPr/>
    </dgm:pt>
    <dgm:pt modelId="{58FC7694-9583-4323-B19D-B5006BA1B07B}" type="pres">
      <dgm:prSet presAssocID="{EC29E79E-9EC2-4974-9086-0CD014F77154}" presName="sibTrans" presStyleCnt="0"/>
      <dgm:spPr/>
    </dgm:pt>
    <dgm:pt modelId="{47ED6DE5-D3D2-45F0-8EF4-D84EEEAE4BC7}" type="pres">
      <dgm:prSet presAssocID="{5813F876-C1CF-46DB-B59F-0978110E9C44}" presName="compNode" presStyleCnt="0"/>
      <dgm:spPr/>
    </dgm:pt>
    <dgm:pt modelId="{558F3BEC-D1EA-4E5D-9C92-4F64A05F751E}" type="pres">
      <dgm:prSet presAssocID="{5813F876-C1CF-46DB-B59F-0978110E9C44}" presName="bgRect" presStyleLbl="bgShp" presStyleIdx="1" presStyleCnt="5"/>
      <dgm:spPr/>
    </dgm:pt>
    <dgm:pt modelId="{4E4C5055-5FA5-4717-B695-E44F03F26D92}" type="pres">
      <dgm:prSet presAssocID="{5813F876-C1CF-46DB-B59F-0978110E9C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C40C3CAB-9A7E-42E7-B382-1E346798C419}" type="pres">
      <dgm:prSet presAssocID="{5813F876-C1CF-46DB-B59F-0978110E9C44}" presName="spaceRect" presStyleCnt="0"/>
      <dgm:spPr/>
    </dgm:pt>
    <dgm:pt modelId="{4C4521C0-728C-4D7E-B3FB-0CD2738AC104}" type="pres">
      <dgm:prSet presAssocID="{5813F876-C1CF-46DB-B59F-0978110E9C44}" presName="parTx" presStyleLbl="revTx" presStyleIdx="1" presStyleCnt="5">
        <dgm:presLayoutVars>
          <dgm:chMax val="0"/>
          <dgm:chPref val="0"/>
        </dgm:presLayoutVars>
      </dgm:prSet>
      <dgm:spPr/>
    </dgm:pt>
    <dgm:pt modelId="{FCF222BC-E132-41C9-97BC-1C048830B104}" type="pres">
      <dgm:prSet presAssocID="{2A9BDECE-D758-4AD4-9037-B80E35520D73}" presName="sibTrans" presStyleCnt="0"/>
      <dgm:spPr/>
    </dgm:pt>
    <dgm:pt modelId="{B63E74F5-B99A-45F7-8BAC-23651C003D3C}" type="pres">
      <dgm:prSet presAssocID="{CE1BB719-ED7B-43A4-A4B8-3C25C3077E12}" presName="compNode" presStyleCnt="0"/>
      <dgm:spPr/>
    </dgm:pt>
    <dgm:pt modelId="{58B61458-B9B3-4D54-BE7E-89BC51268069}" type="pres">
      <dgm:prSet presAssocID="{CE1BB719-ED7B-43A4-A4B8-3C25C3077E12}" presName="bgRect" presStyleLbl="bgShp" presStyleIdx="2" presStyleCnt="5"/>
      <dgm:spPr/>
    </dgm:pt>
    <dgm:pt modelId="{F5518E09-7E37-4F15-AC22-33FBB01782F3}" type="pres">
      <dgm:prSet presAssocID="{CE1BB719-ED7B-43A4-A4B8-3C25C3077E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B8A8CC99-4D33-4A43-8486-2B1A9967CF92}" type="pres">
      <dgm:prSet presAssocID="{CE1BB719-ED7B-43A4-A4B8-3C25C3077E12}" presName="spaceRect" presStyleCnt="0"/>
      <dgm:spPr/>
    </dgm:pt>
    <dgm:pt modelId="{0EE528C9-BA59-4112-A93A-0F8365A82CC5}" type="pres">
      <dgm:prSet presAssocID="{CE1BB719-ED7B-43A4-A4B8-3C25C3077E12}" presName="parTx" presStyleLbl="revTx" presStyleIdx="2" presStyleCnt="5">
        <dgm:presLayoutVars>
          <dgm:chMax val="0"/>
          <dgm:chPref val="0"/>
        </dgm:presLayoutVars>
      </dgm:prSet>
      <dgm:spPr/>
    </dgm:pt>
    <dgm:pt modelId="{A4F8826D-BDEA-454A-9D71-312FC27EE597}" type="pres">
      <dgm:prSet presAssocID="{22EB66EA-80A0-4D3E-B36B-2A53C5F03C3A}" presName="sibTrans" presStyleCnt="0"/>
      <dgm:spPr/>
    </dgm:pt>
    <dgm:pt modelId="{E91E2557-83CF-4F73-9657-344F77FBB19C}" type="pres">
      <dgm:prSet presAssocID="{11BB4C88-5A0C-48A5-8AAF-7F804403B4AD}" presName="compNode" presStyleCnt="0"/>
      <dgm:spPr/>
    </dgm:pt>
    <dgm:pt modelId="{AB91BB8D-3796-42D5-8634-734131970336}" type="pres">
      <dgm:prSet presAssocID="{11BB4C88-5A0C-48A5-8AAF-7F804403B4AD}" presName="bgRect" presStyleLbl="bgShp" presStyleIdx="3" presStyleCnt="5"/>
      <dgm:spPr/>
    </dgm:pt>
    <dgm:pt modelId="{B7C0A930-06BC-4853-B4D1-45D924FBDA7F}" type="pres">
      <dgm:prSet presAssocID="{11BB4C88-5A0C-48A5-8AAF-7F804403B4A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280CA663-AB92-4992-9C58-5F1F1D8437C7}" type="pres">
      <dgm:prSet presAssocID="{11BB4C88-5A0C-48A5-8AAF-7F804403B4AD}" presName="spaceRect" presStyleCnt="0"/>
      <dgm:spPr/>
    </dgm:pt>
    <dgm:pt modelId="{EA38DFC6-CCC4-4DF8-A61B-5B974C3DEE42}" type="pres">
      <dgm:prSet presAssocID="{11BB4C88-5A0C-48A5-8AAF-7F804403B4AD}" presName="parTx" presStyleLbl="revTx" presStyleIdx="3" presStyleCnt="5">
        <dgm:presLayoutVars>
          <dgm:chMax val="0"/>
          <dgm:chPref val="0"/>
        </dgm:presLayoutVars>
      </dgm:prSet>
      <dgm:spPr/>
    </dgm:pt>
    <dgm:pt modelId="{E8916A0C-6910-4EDC-9765-46EAF71C9F6B}" type="pres">
      <dgm:prSet presAssocID="{EC16421F-0561-4A62-B1AC-5C82BD55E71A}" presName="sibTrans" presStyleCnt="0"/>
      <dgm:spPr/>
    </dgm:pt>
    <dgm:pt modelId="{F5D18D62-F67D-4D76-9851-024A6439E51F}" type="pres">
      <dgm:prSet presAssocID="{69D66D35-E70A-4B1D-ACBA-1B9815346B32}" presName="compNode" presStyleCnt="0"/>
      <dgm:spPr/>
    </dgm:pt>
    <dgm:pt modelId="{65FCAABD-98EB-41AB-AABB-AC49E293E9BF}" type="pres">
      <dgm:prSet presAssocID="{69D66D35-E70A-4B1D-ACBA-1B9815346B32}" presName="bgRect" presStyleLbl="bgShp" presStyleIdx="4" presStyleCnt="5"/>
      <dgm:spPr/>
    </dgm:pt>
    <dgm:pt modelId="{1551F95E-4169-4C79-A0C4-16807BD6B586}" type="pres">
      <dgm:prSet presAssocID="{69D66D35-E70A-4B1D-ACBA-1B9815346B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miga"/>
        </a:ext>
      </dgm:extLst>
    </dgm:pt>
    <dgm:pt modelId="{EC3855D2-0FE0-4B8D-95DE-4742FE582C0C}" type="pres">
      <dgm:prSet presAssocID="{69D66D35-E70A-4B1D-ACBA-1B9815346B32}" presName="spaceRect" presStyleCnt="0"/>
      <dgm:spPr/>
    </dgm:pt>
    <dgm:pt modelId="{CF311F04-6C1A-4AE0-820A-80A80AF50EEF}" type="pres">
      <dgm:prSet presAssocID="{69D66D35-E70A-4B1D-ACBA-1B9815346B3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EDF2801-9868-488E-A89C-8D086FAF93F5}" type="presOf" srcId="{0F0CFC0D-9DF1-4EDF-B084-D257D2FD32D9}" destId="{D99AEEDC-7AEE-4ECA-B09C-3E82FDEAD54C}" srcOrd="0" destOrd="0" presId="urn:microsoft.com/office/officeart/2018/2/layout/IconVerticalSolidList"/>
    <dgm:cxn modelId="{BFE1060C-5E1E-4A7C-8100-CDABE25AAECB}" srcId="{0F0CFC0D-9DF1-4EDF-B084-D257D2FD32D9}" destId="{44FDD840-40A8-4D91-A59C-F5B6C6DE8C53}" srcOrd="0" destOrd="0" parTransId="{62112C91-28A6-4E1A-BF46-5C3F67AA37A2}" sibTransId="{EC29E79E-9EC2-4974-9086-0CD014F77154}"/>
    <dgm:cxn modelId="{384A5717-0EF4-4D8E-A5DD-48C5B16EE8BB}" srcId="{0F0CFC0D-9DF1-4EDF-B084-D257D2FD32D9}" destId="{69D66D35-E70A-4B1D-ACBA-1B9815346B32}" srcOrd="4" destOrd="0" parTransId="{1D9B41E8-D4ED-4891-9EFD-02973FB08E6B}" sibTransId="{D5F42E93-6E12-4E7F-B991-2F3273F5210F}"/>
    <dgm:cxn modelId="{5B99671B-FB83-4351-BA0F-711330CA2B5E}" type="presOf" srcId="{5813F876-C1CF-46DB-B59F-0978110E9C44}" destId="{4C4521C0-728C-4D7E-B3FB-0CD2738AC104}" srcOrd="0" destOrd="0" presId="urn:microsoft.com/office/officeart/2018/2/layout/IconVerticalSolidList"/>
    <dgm:cxn modelId="{83756928-AC8C-497B-AD20-E98E43038DBF}" srcId="{0F0CFC0D-9DF1-4EDF-B084-D257D2FD32D9}" destId="{11BB4C88-5A0C-48A5-8AAF-7F804403B4AD}" srcOrd="3" destOrd="0" parTransId="{5D6FB925-F551-4FBB-994B-E17F0F1DE12C}" sibTransId="{EC16421F-0561-4A62-B1AC-5C82BD55E71A}"/>
    <dgm:cxn modelId="{EB32E25B-45EA-4438-AF20-A012A51B9946}" srcId="{0F0CFC0D-9DF1-4EDF-B084-D257D2FD32D9}" destId="{5813F876-C1CF-46DB-B59F-0978110E9C44}" srcOrd="1" destOrd="0" parTransId="{0F7D2B9D-097C-45AD-A89C-4FF0E9FE57B4}" sibTransId="{2A9BDECE-D758-4AD4-9037-B80E35520D73}"/>
    <dgm:cxn modelId="{6347359D-579F-41B6-B1A1-741382C9CDF9}" type="presOf" srcId="{CE1BB719-ED7B-43A4-A4B8-3C25C3077E12}" destId="{0EE528C9-BA59-4112-A93A-0F8365A82CC5}" srcOrd="0" destOrd="0" presId="urn:microsoft.com/office/officeart/2018/2/layout/IconVerticalSolidList"/>
    <dgm:cxn modelId="{51F7EBA2-36F3-4509-B17A-1826BBF03179}" type="presOf" srcId="{69D66D35-E70A-4B1D-ACBA-1B9815346B32}" destId="{CF311F04-6C1A-4AE0-820A-80A80AF50EEF}" srcOrd="0" destOrd="0" presId="urn:microsoft.com/office/officeart/2018/2/layout/IconVerticalSolidList"/>
    <dgm:cxn modelId="{F5B3C7BC-B222-4BEB-A6EB-19729EA65C93}" type="presOf" srcId="{11BB4C88-5A0C-48A5-8AAF-7F804403B4AD}" destId="{EA38DFC6-CCC4-4DF8-A61B-5B974C3DEE42}" srcOrd="0" destOrd="0" presId="urn:microsoft.com/office/officeart/2018/2/layout/IconVerticalSolidList"/>
    <dgm:cxn modelId="{02A5FBC1-9B8B-4B84-A171-85BF77C9C0A4}" srcId="{0F0CFC0D-9DF1-4EDF-B084-D257D2FD32D9}" destId="{CE1BB719-ED7B-43A4-A4B8-3C25C3077E12}" srcOrd="2" destOrd="0" parTransId="{B21CC9B3-D347-42A9-93A3-F9580D324242}" sibTransId="{22EB66EA-80A0-4D3E-B36B-2A53C5F03C3A}"/>
    <dgm:cxn modelId="{760A63D7-0783-44FF-B72B-2524227A6A35}" type="presOf" srcId="{44FDD840-40A8-4D91-A59C-F5B6C6DE8C53}" destId="{A32F3F6C-D0AC-4BA3-95E0-6819229A5D4B}" srcOrd="0" destOrd="0" presId="urn:microsoft.com/office/officeart/2018/2/layout/IconVerticalSolidList"/>
    <dgm:cxn modelId="{856BDA6C-E907-4ACD-BBAF-6B4AA9EA37A6}" type="presParOf" srcId="{D99AEEDC-7AEE-4ECA-B09C-3E82FDEAD54C}" destId="{CB464BD4-894D-484C-A5D1-346AA4320167}" srcOrd="0" destOrd="0" presId="urn:microsoft.com/office/officeart/2018/2/layout/IconVerticalSolidList"/>
    <dgm:cxn modelId="{93DC0810-AFD9-4FC6-8F1F-238DF8949036}" type="presParOf" srcId="{CB464BD4-894D-484C-A5D1-346AA4320167}" destId="{A4A19479-6DEF-4265-A852-44F5AF007336}" srcOrd="0" destOrd="0" presId="urn:microsoft.com/office/officeart/2018/2/layout/IconVerticalSolidList"/>
    <dgm:cxn modelId="{8E077BCD-4764-43AC-BE03-4E7342A09627}" type="presParOf" srcId="{CB464BD4-894D-484C-A5D1-346AA4320167}" destId="{6F068E00-78DE-4F5B-BDBA-D40D0BEC44BA}" srcOrd="1" destOrd="0" presId="urn:microsoft.com/office/officeart/2018/2/layout/IconVerticalSolidList"/>
    <dgm:cxn modelId="{89733719-4D98-4451-B6F8-A6503F870C10}" type="presParOf" srcId="{CB464BD4-894D-484C-A5D1-346AA4320167}" destId="{05B898B4-EA8F-4E22-875B-65D5DF6A8726}" srcOrd="2" destOrd="0" presId="urn:microsoft.com/office/officeart/2018/2/layout/IconVerticalSolidList"/>
    <dgm:cxn modelId="{FE0EB8D2-94F3-487E-9B3A-AB9E8A0CB4E5}" type="presParOf" srcId="{CB464BD4-894D-484C-A5D1-346AA4320167}" destId="{A32F3F6C-D0AC-4BA3-95E0-6819229A5D4B}" srcOrd="3" destOrd="0" presId="urn:microsoft.com/office/officeart/2018/2/layout/IconVerticalSolidList"/>
    <dgm:cxn modelId="{BF193607-2370-4EA3-85A5-715755F1661A}" type="presParOf" srcId="{D99AEEDC-7AEE-4ECA-B09C-3E82FDEAD54C}" destId="{58FC7694-9583-4323-B19D-B5006BA1B07B}" srcOrd="1" destOrd="0" presId="urn:microsoft.com/office/officeart/2018/2/layout/IconVerticalSolidList"/>
    <dgm:cxn modelId="{E5F3C307-9AD1-4692-B19E-98BE7FC8BCE2}" type="presParOf" srcId="{D99AEEDC-7AEE-4ECA-B09C-3E82FDEAD54C}" destId="{47ED6DE5-D3D2-45F0-8EF4-D84EEEAE4BC7}" srcOrd="2" destOrd="0" presId="urn:microsoft.com/office/officeart/2018/2/layout/IconVerticalSolidList"/>
    <dgm:cxn modelId="{3FC87C7B-94AE-403D-867E-A2D2A0A77A02}" type="presParOf" srcId="{47ED6DE5-D3D2-45F0-8EF4-D84EEEAE4BC7}" destId="{558F3BEC-D1EA-4E5D-9C92-4F64A05F751E}" srcOrd="0" destOrd="0" presId="urn:microsoft.com/office/officeart/2018/2/layout/IconVerticalSolidList"/>
    <dgm:cxn modelId="{EADEDAC5-AEF1-4A62-B0A0-C1E224130F9F}" type="presParOf" srcId="{47ED6DE5-D3D2-45F0-8EF4-D84EEEAE4BC7}" destId="{4E4C5055-5FA5-4717-B695-E44F03F26D92}" srcOrd="1" destOrd="0" presId="urn:microsoft.com/office/officeart/2018/2/layout/IconVerticalSolidList"/>
    <dgm:cxn modelId="{C078F709-D7C4-424A-965B-A793F1975BE8}" type="presParOf" srcId="{47ED6DE5-D3D2-45F0-8EF4-D84EEEAE4BC7}" destId="{C40C3CAB-9A7E-42E7-B382-1E346798C419}" srcOrd="2" destOrd="0" presId="urn:microsoft.com/office/officeart/2018/2/layout/IconVerticalSolidList"/>
    <dgm:cxn modelId="{B613E586-E2E9-4DA1-8E99-C2BB3AC9C615}" type="presParOf" srcId="{47ED6DE5-D3D2-45F0-8EF4-D84EEEAE4BC7}" destId="{4C4521C0-728C-4D7E-B3FB-0CD2738AC104}" srcOrd="3" destOrd="0" presId="urn:microsoft.com/office/officeart/2018/2/layout/IconVerticalSolidList"/>
    <dgm:cxn modelId="{033FDB00-A84E-4959-8944-203F2AE778EC}" type="presParOf" srcId="{D99AEEDC-7AEE-4ECA-B09C-3E82FDEAD54C}" destId="{FCF222BC-E132-41C9-97BC-1C048830B104}" srcOrd="3" destOrd="0" presId="urn:microsoft.com/office/officeart/2018/2/layout/IconVerticalSolidList"/>
    <dgm:cxn modelId="{231DDB0C-9467-4FB4-9EEF-4BF224E98FFC}" type="presParOf" srcId="{D99AEEDC-7AEE-4ECA-B09C-3E82FDEAD54C}" destId="{B63E74F5-B99A-45F7-8BAC-23651C003D3C}" srcOrd="4" destOrd="0" presId="urn:microsoft.com/office/officeart/2018/2/layout/IconVerticalSolidList"/>
    <dgm:cxn modelId="{8ED7F5BA-767B-43B0-878E-A6C4F0F3C3C3}" type="presParOf" srcId="{B63E74F5-B99A-45F7-8BAC-23651C003D3C}" destId="{58B61458-B9B3-4D54-BE7E-89BC51268069}" srcOrd="0" destOrd="0" presId="urn:microsoft.com/office/officeart/2018/2/layout/IconVerticalSolidList"/>
    <dgm:cxn modelId="{C7CD38EE-859F-4644-BD47-77757501255D}" type="presParOf" srcId="{B63E74F5-B99A-45F7-8BAC-23651C003D3C}" destId="{F5518E09-7E37-4F15-AC22-33FBB01782F3}" srcOrd="1" destOrd="0" presId="urn:microsoft.com/office/officeart/2018/2/layout/IconVerticalSolidList"/>
    <dgm:cxn modelId="{196EBA0C-BB8F-4E78-ADEF-99868A2EB001}" type="presParOf" srcId="{B63E74F5-B99A-45F7-8BAC-23651C003D3C}" destId="{B8A8CC99-4D33-4A43-8486-2B1A9967CF92}" srcOrd="2" destOrd="0" presId="urn:microsoft.com/office/officeart/2018/2/layout/IconVerticalSolidList"/>
    <dgm:cxn modelId="{F74B55D2-7EC5-4D10-B49C-3A9656329E4D}" type="presParOf" srcId="{B63E74F5-B99A-45F7-8BAC-23651C003D3C}" destId="{0EE528C9-BA59-4112-A93A-0F8365A82CC5}" srcOrd="3" destOrd="0" presId="urn:microsoft.com/office/officeart/2018/2/layout/IconVerticalSolidList"/>
    <dgm:cxn modelId="{AB64E0DF-A889-42AE-B8E5-945B864DC07B}" type="presParOf" srcId="{D99AEEDC-7AEE-4ECA-B09C-3E82FDEAD54C}" destId="{A4F8826D-BDEA-454A-9D71-312FC27EE597}" srcOrd="5" destOrd="0" presId="urn:microsoft.com/office/officeart/2018/2/layout/IconVerticalSolidList"/>
    <dgm:cxn modelId="{6D555679-2760-4C77-AB7C-AF0ED9A8C713}" type="presParOf" srcId="{D99AEEDC-7AEE-4ECA-B09C-3E82FDEAD54C}" destId="{E91E2557-83CF-4F73-9657-344F77FBB19C}" srcOrd="6" destOrd="0" presId="urn:microsoft.com/office/officeart/2018/2/layout/IconVerticalSolidList"/>
    <dgm:cxn modelId="{565E9477-E7E9-49D2-9E88-9EC01285C611}" type="presParOf" srcId="{E91E2557-83CF-4F73-9657-344F77FBB19C}" destId="{AB91BB8D-3796-42D5-8634-734131970336}" srcOrd="0" destOrd="0" presId="urn:microsoft.com/office/officeart/2018/2/layout/IconVerticalSolidList"/>
    <dgm:cxn modelId="{ED46966F-855A-44E2-A96C-036DA83A5E13}" type="presParOf" srcId="{E91E2557-83CF-4F73-9657-344F77FBB19C}" destId="{B7C0A930-06BC-4853-B4D1-45D924FBDA7F}" srcOrd="1" destOrd="0" presId="urn:microsoft.com/office/officeart/2018/2/layout/IconVerticalSolidList"/>
    <dgm:cxn modelId="{F7F7CCFB-114A-495E-9C83-1939AE03039E}" type="presParOf" srcId="{E91E2557-83CF-4F73-9657-344F77FBB19C}" destId="{280CA663-AB92-4992-9C58-5F1F1D8437C7}" srcOrd="2" destOrd="0" presId="urn:microsoft.com/office/officeart/2018/2/layout/IconVerticalSolidList"/>
    <dgm:cxn modelId="{CA036694-097A-4EDB-A5DE-E373CB3715C2}" type="presParOf" srcId="{E91E2557-83CF-4F73-9657-344F77FBB19C}" destId="{EA38DFC6-CCC4-4DF8-A61B-5B974C3DEE42}" srcOrd="3" destOrd="0" presId="urn:microsoft.com/office/officeart/2018/2/layout/IconVerticalSolidList"/>
    <dgm:cxn modelId="{7C4054CE-7A1C-4137-AFFB-DE66658C244F}" type="presParOf" srcId="{D99AEEDC-7AEE-4ECA-B09C-3E82FDEAD54C}" destId="{E8916A0C-6910-4EDC-9765-46EAF71C9F6B}" srcOrd="7" destOrd="0" presId="urn:microsoft.com/office/officeart/2018/2/layout/IconVerticalSolidList"/>
    <dgm:cxn modelId="{53662D63-FBCD-4178-B07A-17566D83C17B}" type="presParOf" srcId="{D99AEEDC-7AEE-4ECA-B09C-3E82FDEAD54C}" destId="{F5D18D62-F67D-4D76-9851-024A6439E51F}" srcOrd="8" destOrd="0" presId="urn:microsoft.com/office/officeart/2018/2/layout/IconVerticalSolidList"/>
    <dgm:cxn modelId="{0F8496EB-881D-415C-A7A7-6A52442D9A47}" type="presParOf" srcId="{F5D18D62-F67D-4D76-9851-024A6439E51F}" destId="{65FCAABD-98EB-41AB-AABB-AC49E293E9BF}" srcOrd="0" destOrd="0" presId="urn:microsoft.com/office/officeart/2018/2/layout/IconVerticalSolidList"/>
    <dgm:cxn modelId="{164C051E-0A88-4F7B-9798-215529CDC252}" type="presParOf" srcId="{F5D18D62-F67D-4D76-9851-024A6439E51F}" destId="{1551F95E-4169-4C79-A0C4-16807BD6B586}" srcOrd="1" destOrd="0" presId="urn:microsoft.com/office/officeart/2018/2/layout/IconVerticalSolidList"/>
    <dgm:cxn modelId="{F6297BC0-93C6-45B0-B683-92E6929DCB49}" type="presParOf" srcId="{F5D18D62-F67D-4D76-9851-024A6439E51F}" destId="{EC3855D2-0FE0-4B8D-95DE-4742FE582C0C}" srcOrd="2" destOrd="0" presId="urn:microsoft.com/office/officeart/2018/2/layout/IconVerticalSolidList"/>
    <dgm:cxn modelId="{E640F6D9-BAE0-44D8-A28B-F7BE74477B69}" type="presParOf" srcId="{F5D18D62-F67D-4D76-9851-024A6439E51F}" destId="{CF311F04-6C1A-4AE0-820A-80A80AF50E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712D28-8FA8-47B7-B3BA-0BE0356157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927D22-514E-427F-92D9-8EF0E03AFED1}">
      <dgm:prSet/>
      <dgm:spPr/>
      <dgm:t>
        <a:bodyPr/>
        <a:lstStyle/>
        <a:p>
          <a:r>
            <a:rPr lang="en-US"/>
            <a:t>• TENSORFLOW Y PYTORCH: USADOS EN OPTIMIZACIÓN BASADA EN APRENDIZAJE PROFUNDO.</a:t>
          </a:r>
        </a:p>
      </dgm:t>
    </dgm:pt>
    <dgm:pt modelId="{79D720FD-46ED-4B89-A8A8-EE93A0647A22}" type="parTrans" cxnId="{37BFC753-3B38-4A7D-B76A-9CA3B0CB3363}">
      <dgm:prSet/>
      <dgm:spPr/>
      <dgm:t>
        <a:bodyPr/>
        <a:lstStyle/>
        <a:p>
          <a:endParaRPr lang="en-US"/>
        </a:p>
      </dgm:t>
    </dgm:pt>
    <dgm:pt modelId="{162E538E-57B6-415A-8FE4-48AF351806A8}" type="sibTrans" cxnId="{37BFC753-3B38-4A7D-B76A-9CA3B0CB3363}">
      <dgm:prSet/>
      <dgm:spPr/>
      <dgm:t>
        <a:bodyPr/>
        <a:lstStyle/>
        <a:p>
          <a:endParaRPr lang="en-US"/>
        </a:p>
      </dgm:t>
    </dgm:pt>
    <dgm:pt modelId="{6F5BC067-F8EE-4AA0-9465-D791374A91D9}">
      <dgm:prSet/>
      <dgm:spPr/>
      <dgm:t>
        <a:bodyPr/>
        <a:lstStyle/>
        <a:p>
          <a:r>
            <a:rPr lang="en-US" dirty="0"/>
            <a:t>• Apache Spark: Para </a:t>
          </a:r>
          <a:r>
            <a:rPr lang="en-US" dirty="0" err="1"/>
            <a:t>procesamiento</a:t>
          </a:r>
          <a:r>
            <a:rPr lang="en-US" dirty="0"/>
            <a:t> </a:t>
          </a:r>
          <a:r>
            <a:rPr lang="en-US" dirty="0" err="1"/>
            <a:t>eficiente</a:t>
          </a:r>
          <a:r>
            <a:rPr lang="en-US" dirty="0"/>
            <a:t> de </a:t>
          </a:r>
          <a:r>
            <a:rPr lang="en-US" dirty="0" err="1"/>
            <a:t>grandes</a:t>
          </a:r>
          <a:r>
            <a:rPr lang="en-US" dirty="0"/>
            <a:t> </a:t>
          </a:r>
          <a:r>
            <a:rPr lang="en-US" dirty="0" err="1"/>
            <a:t>volúmenes</a:t>
          </a:r>
          <a:r>
            <a:rPr lang="en-US" dirty="0"/>
            <a:t> de </a:t>
          </a:r>
          <a:r>
            <a:rPr lang="en-US" dirty="0" err="1"/>
            <a:t>datos</a:t>
          </a:r>
          <a:r>
            <a:rPr lang="en-US" dirty="0"/>
            <a:t>.</a:t>
          </a:r>
        </a:p>
      </dgm:t>
    </dgm:pt>
    <dgm:pt modelId="{2D2EEDC4-D08E-4201-96EA-E981DB2C15EA}" type="parTrans" cxnId="{7040BC25-4E57-4120-AA24-5D6E27648BBD}">
      <dgm:prSet/>
      <dgm:spPr/>
      <dgm:t>
        <a:bodyPr/>
        <a:lstStyle/>
        <a:p>
          <a:endParaRPr lang="en-US"/>
        </a:p>
      </dgm:t>
    </dgm:pt>
    <dgm:pt modelId="{7136FDA6-C147-4CF2-87BA-FB4217111C30}" type="sibTrans" cxnId="{7040BC25-4E57-4120-AA24-5D6E27648BBD}">
      <dgm:prSet/>
      <dgm:spPr/>
      <dgm:t>
        <a:bodyPr/>
        <a:lstStyle/>
        <a:p>
          <a:endParaRPr lang="en-US"/>
        </a:p>
      </dgm:t>
    </dgm:pt>
    <dgm:pt modelId="{27065A8C-E518-49E4-B682-387FEC6F5FEC}">
      <dgm:prSet/>
      <dgm:spPr/>
      <dgm:t>
        <a:bodyPr/>
        <a:lstStyle/>
        <a:p>
          <a:r>
            <a:rPr lang="en-US"/>
            <a:t>• OR-Tools (Google): Librería para resolver problemas de optimización combinatoria.</a:t>
          </a:r>
        </a:p>
      </dgm:t>
    </dgm:pt>
    <dgm:pt modelId="{B96AFA2C-47A6-4B0C-B416-1BD0F46A0ED8}" type="parTrans" cxnId="{883FC060-34A4-4689-843F-B0B908A700A8}">
      <dgm:prSet/>
      <dgm:spPr/>
      <dgm:t>
        <a:bodyPr/>
        <a:lstStyle/>
        <a:p>
          <a:endParaRPr lang="en-US"/>
        </a:p>
      </dgm:t>
    </dgm:pt>
    <dgm:pt modelId="{E4A1DE9C-183F-4144-9F31-BC9E60B42EB6}" type="sibTrans" cxnId="{883FC060-34A4-4689-843F-B0B908A700A8}">
      <dgm:prSet/>
      <dgm:spPr/>
      <dgm:t>
        <a:bodyPr/>
        <a:lstStyle/>
        <a:p>
          <a:endParaRPr lang="en-US"/>
        </a:p>
      </dgm:t>
    </dgm:pt>
    <dgm:pt modelId="{BD94F05D-4F34-4313-83E8-D76BCC0E2024}">
      <dgm:prSet/>
      <dgm:spPr/>
      <dgm:t>
        <a:bodyPr/>
        <a:lstStyle/>
        <a:p>
          <a:r>
            <a:rPr lang="en-US"/>
            <a:t>• SciPy y PuLP: Herramientas en Python para resolver problemas de programación lineal.</a:t>
          </a:r>
        </a:p>
      </dgm:t>
    </dgm:pt>
    <dgm:pt modelId="{85651A47-7572-4E3E-931B-9DF105055858}" type="parTrans" cxnId="{3FE3BFA8-0504-440F-842B-EFB6DF7F0A32}">
      <dgm:prSet/>
      <dgm:spPr/>
      <dgm:t>
        <a:bodyPr/>
        <a:lstStyle/>
        <a:p>
          <a:endParaRPr lang="en-US"/>
        </a:p>
      </dgm:t>
    </dgm:pt>
    <dgm:pt modelId="{BD48C70E-24B4-4E7C-A31F-AE354374171A}" type="sibTrans" cxnId="{3FE3BFA8-0504-440F-842B-EFB6DF7F0A32}">
      <dgm:prSet/>
      <dgm:spPr/>
      <dgm:t>
        <a:bodyPr/>
        <a:lstStyle/>
        <a:p>
          <a:endParaRPr lang="en-US"/>
        </a:p>
      </dgm:t>
    </dgm:pt>
    <dgm:pt modelId="{14266214-B6F7-4F9D-9025-19230FCEAB81}">
      <dgm:prSet/>
      <dgm:spPr/>
      <dgm:t>
        <a:bodyPr/>
        <a:lstStyle/>
        <a:p>
          <a:r>
            <a:rPr lang="en-US"/>
            <a:t>• OptaPlanner: Framework en Java para optimización en planificación y logística.</a:t>
          </a:r>
        </a:p>
      </dgm:t>
    </dgm:pt>
    <dgm:pt modelId="{02CA58D1-A53D-42AC-B2B2-776E3B4EED35}" type="parTrans" cxnId="{F95D2D7E-6A28-4C1C-9ECE-861255D3C6A9}">
      <dgm:prSet/>
      <dgm:spPr/>
      <dgm:t>
        <a:bodyPr/>
        <a:lstStyle/>
        <a:p>
          <a:endParaRPr lang="en-US"/>
        </a:p>
      </dgm:t>
    </dgm:pt>
    <dgm:pt modelId="{9512CE1A-58AC-4577-92E3-3B359FF428B4}" type="sibTrans" cxnId="{F95D2D7E-6A28-4C1C-9ECE-861255D3C6A9}">
      <dgm:prSet/>
      <dgm:spPr/>
      <dgm:t>
        <a:bodyPr/>
        <a:lstStyle/>
        <a:p>
          <a:endParaRPr lang="en-US"/>
        </a:p>
      </dgm:t>
    </dgm:pt>
    <dgm:pt modelId="{1600FAF6-A63E-4000-B91A-8AF22BAEF47A}" type="pres">
      <dgm:prSet presAssocID="{1D712D28-8FA8-47B7-B3BA-0BE0356157FD}" presName="root" presStyleCnt="0">
        <dgm:presLayoutVars>
          <dgm:dir/>
          <dgm:resizeHandles val="exact"/>
        </dgm:presLayoutVars>
      </dgm:prSet>
      <dgm:spPr/>
    </dgm:pt>
    <dgm:pt modelId="{19F12107-B29E-4721-A8E3-3A7B43C491B3}" type="pres">
      <dgm:prSet presAssocID="{A6927D22-514E-427F-92D9-8EF0E03AFED1}" presName="compNode" presStyleCnt="0"/>
      <dgm:spPr/>
    </dgm:pt>
    <dgm:pt modelId="{32AB07DC-FA06-43CC-93D0-5D33A4F709DF}" type="pres">
      <dgm:prSet presAssocID="{A6927D22-514E-427F-92D9-8EF0E03AFED1}" presName="bgRect" presStyleLbl="bgShp" presStyleIdx="0" presStyleCnt="5"/>
      <dgm:spPr/>
    </dgm:pt>
    <dgm:pt modelId="{F85FCA28-9F53-4B85-AC82-8307F4710D06}" type="pres">
      <dgm:prSet presAssocID="{A6927D22-514E-427F-92D9-8EF0E03AFE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F30BC83-8236-4F8C-BD8B-C0B868B29E8E}" type="pres">
      <dgm:prSet presAssocID="{A6927D22-514E-427F-92D9-8EF0E03AFED1}" presName="spaceRect" presStyleCnt="0"/>
      <dgm:spPr/>
    </dgm:pt>
    <dgm:pt modelId="{8EEE8CF3-A1B3-4FC4-A072-CE84E8E1ED7B}" type="pres">
      <dgm:prSet presAssocID="{A6927D22-514E-427F-92D9-8EF0E03AFED1}" presName="parTx" presStyleLbl="revTx" presStyleIdx="0" presStyleCnt="5">
        <dgm:presLayoutVars>
          <dgm:chMax val="0"/>
          <dgm:chPref val="0"/>
        </dgm:presLayoutVars>
      </dgm:prSet>
      <dgm:spPr/>
    </dgm:pt>
    <dgm:pt modelId="{2DDBCB4D-BE06-4EE9-A53C-9288187CF5D0}" type="pres">
      <dgm:prSet presAssocID="{162E538E-57B6-415A-8FE4-48AF351806A8}" presName="sibTrans" presStyleCnt="0"/>
      <dgm:spPr/>
    </dgm:pt>
    <dgm:pt modelId="{F2B776BB-1551-4F18-A7E6-56A83E1F4238}" type="pres">
      <dgm:prSet presAssocID="{6F5BC067-F8EE-4AA0-9465-D791374A91D9}" presName="compNode" presStyleCnt="0"/>
      <dgm:spPr/>
    </dgm:pt>
    <dgm:pt modelId="{1BEED58D-2282-4031-99C5-7A55E3418C42}" type="pres">
      <dgm:prSet presAssocID="{6F5BC067-F8EE-4AA0-9465-D791374A91D9}" presName="bgRect" presStyleLbl="bgShp" presStyleIdx="1" presStyleCnt="5"/>
      <dgm:spPr/>
    </dgm:pt>
    <dgm:pt modelId="{867FDC87-B966-4661-B9B3-FBB05E031226}" type="pres">
      <dgm:prSet presAssocID="{6F5BC067-F8EE-4AA0-9465-D791374A91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1F02EF4-48CC-43CF-BBF5-66544AEDD198}" type="pres">
      <dgm:prSet presAssocID="{6F5BC067-F8EE-4AA0-9465-D791374A91D9}" presName="spaceRect" presStyleCnt="0"/>
      <dgm:spPr/>
    </dgm:pt>
    <dgm:pt modelId="{51A8DC81-FA20-4478-BCF0-631F30E5EBD3}" type="pres">
      <dgm:prSet presAssocID="{6F5BC067-F8EE-4AA0-9465-D791374A91D9}" presName="parTx" presStyleLbl="revTx" presStyleIdx="1" presStyleCnt="5">
        <dgm:presLayoutVars>
          <dgm:chMax val="0"/>
          <dgm:chPref val="0"/>
        </dgm:presLayoutVars>
      </dgm:prSet>
      <dgm:spPr/>
    </dgm:pt>
    <dgm:pt modelId="{99944644-C919-4CBD-B3BB-EE10E6840095}" type="pres">
      <dgm:prSet presAssocID="{7136FDA6-C147-4CF2-87BA-FB4217111C30}" presName="sibTrans" presStyleCnt="0"/>
      <dgm:spPr/>
    </dgm:pt>
    <dgm:pt modelId="{1D6C7F0A-BA7A-40E7-91F8-C68193E4F76C}" type="pres">
      <dgm:prSet presAssocID="{27065A8C-E518-49E4-B682-387FEC6F5FEC}" presName="compNode" presStyleCnt="0"/>
      <dgm:spPr/>
    </dgm:pt>
    <dgm:pt modelId="{C344A96C-C508-4DD7-84F5-DAD10F04EE3E}" type="pres">
      <dgm:prSet presAssocID="{27065A8C-E518-49E4-B682-387FEC6F5FEC}" presName="bgRect" presStyleLbl="bgShp" presStyleIdx="2" presStyleCnt="5"/>
      <dgm:spPr/>
    </dgm:pt>
    <dgm:pt modelId="{C8BE6F9A-1C15-415A-8AFE-BEA405EC83DB}" type="pres">
      <dgm:prSet presAssocID="{27065A8C-E518-49E4-B682-387FEC6F5FE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48F4F64F-2D48-4148-8B70-955681116CE8}" type="pres">
      <dgm:prSet presAssocID="{27065A8C-E518-49E4-B682-387FEC6F5FEC}" presName="spaceRect" presStyleCnt="0"/>
      <dgm:spPr/>
    </dgm:pt>
    <dgm:pt modelId="{249F8559-524E-4428-A20C-9BA21FEC4F21}" type="pres">
      <dgm:prSet presAssocID="{27065A8C-E518-49E4-B682-387FEC6F5FEC}" presName="parTx" presStyleLbl="revTx" presStyleIdx="2" presStyleCnt="5">
        <dgm:presLayoutVars>
          <dgm:chMax val="0"/>
          <dgm:chPref val="0"/>
        </dgm:presLayoutVars>
      </dgm:prSet>
      <dgm:spPr/>
    </dgm:pt>
    <dgm:pt modelId="{6C89F334-C13C-4F8C-82C5-897179D79481}" type="pres">
      <dgm:prSet presAssocID="{E4A1DE9C-183F-4144-9F31-BC9E60B42EB6}" presName="sibTrans" presStyleCnt="0"/>
      <dgm:spPr/>
    </dgm:pt>
    <dgm:pt modelId="{05C3C3DA-0B96-45A0-9D92-DC65CB412DFE}" type="pres">
      <dgm:prSet presAssocID="{BD94F05D-4F34-4313-83E8-D76BCC0E2024}" presName="compNode" presStyleCnt="0"/>
      <dgm:spPr/>
    </dgm:pt>
    <dgm:pt modelId="{D7996F9E-C9AB-4AC3-BD6D-BCC120B53101}" type="pres">
      <dgm:prSet presAssocID="{BD94F05D-4F34-4313-83E8-D76BCC0E2024}" presName="bgRect" presStyleLbl="bgShp" presStyleIdx="3" presStyleCnt="5"/>
      <dgm:spPr/>
    </dgm:pt>
    <dgm:pt modelId="{F523F500-E20C-4DAF-894D-BB011E1E6F56}" type="pres">
      <dgm:prSet presAssocID="{BD94F05D-4F34-4313-83E8-D76BCC0E202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3FBE50A-FAE7-4E43-BB70-9C5B2E7F1448}" type="pres">
      <dgm:prSet presAssocID="{BD94F05D-4F34-4313-83E8-D76BCC0E2024}" presName="spaceRect" presStyleCnt="0"/>
      <dgm:spPr/>
    </dgm:pt>
    <dgm:pt modelId="{5A6654D9-63C0-4EFD-86C0-16B296E4024D}" type="pres">
      <dgm:prSet presAssocID="{BD94F05D-4F34-4313-83E8-D76BCC0E2024}" presName="parTx" presStyleLbl="revTx" presStyleIdx="3" presStyleCnt="5">
        <dgm:presLayoutVars>
          <dgm:chMax val="0"/>
          <dgm:chPref val="0"/>
        </dgm:presLayoutVars>
      </dgm:prSet>
      <dgm:spPr/>
    </dgm:pt>
    <dgm:pt modelId="{A39C4F40-C605-4285-B8BB-99AD3A2901FC}" type="pres">
      <dgm:prSet presAssocID="{BD48C70E-24B4-4E7C-A31F-AE354374171A}" presName="sibTrans" presStyleCnt="0"/>
      <dgm:spPr/>
    </dgm:pt>
    <dgm:pt modelId="{88C41A7A-0634-491C-8FE4-53E22FF0B7EE}" type="pres">
      <dgm:prSet presAssocID="{14266214-B6F7-4F9D-9025-19230FCEAB81}" presName="compNode" presStyleCnt="0"/>
      <dgm:spPr/>
    </dgm:pt>
    <dgm:pt modelId="{3EA71015-6B85-4A55-918C-1E843820D6D5}" type="pres">
      <dgm:prSet presAssocID="{14266214-B6F7-4F9D-9025-19230FCEAB81}" presName="bgRect" presStyleLbl="bgShp" presStyleIdx="4" presStyleCnt="5"/>
      <dgm:spPr/>
    </dgm:pt>
    <dgm:pt modelId="{C98FDEA9-33E9-4FE9-B958-461DFC74EE08}" type="pres">
      <dgm:prSet presAssocID="{14266214-B6F7-4F9D-9025-19230FCEAB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ón"/>
        </a:ext>
      </dgm:extLst>
    </dgm:pt>
    <dgm:pt modelId="{90B194C7-166E-458F-A954-0B5C4704CF72}" type="pres">
      <dgm:prSet presAssocID="{14266214-B6F7-4F9D-9025-19230FCEAB81}" presName="spaceRect" presStyleCnt="0"/>
      <dgm:spPr/>
    </dgm:pt>
    <dgm:pt modelId="{B6F8FFDC-21CE-49B2-8F9B-83EF95A81F8C}" type="pres">
      <dgm:prSet presAssocID="{14266214-B6F7-4F9D-9025-19230FCEAB8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3821323-D7CA-4511-BC63-34467454CDC2}" type="presOf" srcId="{27065A8C-E518-49E4-B682-387FEC6F5FEC}" destId="{249F8559-524E-4428-A20C-9BA21FEC4F21}" srcOrd="0" destOrd="0" presId="urn:microsoft.com/office/officeart/2018/2/layout/IconVerticalSolidList"/>
    <dgm:cxn modelId="{7040BC25-4E57-4120-AA24-5D6E27648BBD}" srcId="{1D712D28-8FA8-47B7-B3BA-0BE0356157FD}" destId="{6F5BC067-F8EE-4AA0-9465-D791374A91D9}" srcOrd="1" destOrd="0" parTransId="{2D2EEDC4-D08E-4201-96EA-E981DB2C15EA}" sibTransId="{7136FDA6-C147-4CF2-87BA-FB4217111C30}"/>
    <dgm:cxn modelId="{883FC060-34A4-4689-843F-B0B908A700A8}" srcId="{1D712D28-8FA8-47B7-B3BA-0BE0356157FD}" destId="{27065A8C-E518-49E4-B682-387FEC6F5FEC}" srcOrd="2" destOrd="0" parTransId="{B96AFA2C-47A6-4B0C-B416-1BD0F46A0ED8}" sibTransId="{E4A1DE9C-183F-4144-9F31-BC9E60B42EB6}"/>
    <dgm:cxn modelId="{3BF0316B-6FB2-4421-87E8-4502FD1A842F}" type="presOf" srcId="{14266214-B6F7-4F9D-9025-19230FCEAB81}" destId="{B6F8FFDC-21CE-49B2-8F9B-83EF95A81F8C}" srcOrd="0" destOrd="0" presId="urn:microsoft.com/office/officeart/2018/2/layout/IconVerticalSolidList"/>
    <dgm:cxn modelId="{9914494D-B98A-4231-AD56-94BD572CE20F}" type="presOf" srcId="{1D712D28-8FA8-47B7-B3BA-0BE0356157FD}" destId="{1600FAF6-A63E-4000-B91A-8AF22BAEF47A}" srcOrd="0" destOrd="0" presId="urn:microsoft.com/office/officeart/2018/2/layout/IconVerticalSolidList"/>
    <dgm:cxn modelId="{37BFC753-3B38-4A7D-B76A-9CA3B0CB3363}" srcId="{1D712D28-8FA8-47B7-B3BA-0BE0356157FD}" destId="{A6927D22-514E-427F-92D9-8EF0E03AFED1}" srcOrd="0" destOrd="0" parTransId="{79D720FD-46ED-4B89-A8A8-EE93A0647A22}" sibTransId="{162E538E-57B6-415A-8FE4-48AF351806A8}"/>
    <dgm:cxn modelId="{F95D2D7E-6A28-4C1C-9ECE-861255D3C6A9}" srcId="{1D712D28-8FA8-47B7-B3BA-0BE0356157FD}" destId="{14266214-B6F7-4F9D-9025-19230FCEAB81}" srcOrd="4" destOrd="0" parTransId="{02CA58D1-A53D-42AC-B2B2-776E3B4EED35}" sibTransId="{9512CE1A-58AC-4577-92E3-3B359FF428B4}"/>
    <dgm:cxn modelId="{917B869E-6749-4A27-944B-36C5178FA44A}" type="presOf" srcId="{BD94F05D-4F34-4313-83E8-D76BCC0E2024}" destId="{5A6654D9-63C0-4EFD-86C0-16B296E4024D}" srcOrd="0" destOrd="0" presId="urn:microsoft.com/office/officeart/2018/2/layout/IconVerticalSolidList"/>
    <dgm:cxn modelId="{3FE3BFA8-0504-440F-842B-EFB6DF7F0A32}" srcId="{1D712D28-8FA8-47B7-B3BA-0BE0356157FD}" destId="{BD94F05D-4F34-4313-83E8-D76BCC0E2024}" srcOrd="3" destOrd="0" parTransId="{85651A47-7572-4E3E-931B-9DF105055858}" sibTransId="{BD48C70E-24B4-4E7C-A31F-AE354374171A}"/>
    <dgm:cxn modelId="{E6B041CC-6C8D-4830-8741-8FB7B8B9F925}" type="presOf" srcId="{A6927D22-514E-427F-92D9-8EF0E03AFED1}" destId="{8EEE8CF3-A1B3-4FC4-A072-CE84E8E1ED7B}" srcOrd="0" destOrd="0" presId="urn:microsoft.com/office/officeart/2018/2/layout/IconVerticalSolidList"/>
    <dgm:cxn modelId="{BBBDF6FB-D886-49E4-B04C-7BD636E6B0A4}" type="presOf" srcId="{6F5BC067-F8EE-4AA0-9465-D791374A91D9}" destId="{51A8DC81-FA20-4478-BCF0-631F30E5EBD3}" srcOrd="0" destOrd="0" presId="urn:microsoft.com/office/officeart/2018/2/layout/IconVerticalSolidList"/>
    <dgm:cxn modelId="{0BADFE8B-79CF-496B-887D-169512A133FF}" type="presParOf" srcId="{1600FAF6-A63E-4000-B91A-8AF22BAEF47A}" destId="{19F12107-B29E-4721-A8E3-3A7B43C491B3}" srcOrd="0" destOrd="0" presId="urn:microsoft.com/office/officeart/2018/2/layout/IconVerticalSolidList"/>
    <dgm:cxn modelId="{4574DDBD-F37F-45B0-8A86-59E5F50B0C08}" type="presParOf" srcId="{19F12107-B29E-4721-A8E3-3A7B43C491B3}" destId="{32AB07DC-FA06-43CC-93D0-5D33A4F709DF}" srcOrd="0" destOrd="0" presId="urn:microsoft.com/office/officeart/2018/2/layout/IconVerticalSolidList"/>
    <dgm:cxn modelId="{BAE8F2BF-CCB9-412F-8ED9-145554863C0B}" type="presParOf" srcId="{19F12107-B29E-4721-A8E3-3A7B43C491B3}" destId="{F85FCA28-9F53-4B85-AC82-8307F4710D06}" srcOrd="1" destOrd="0" presId="urn:microsoft.com/office/officeart/2018/2/layout/IconVerticalSolidList"/>
    <dgm:cxn modelId="{B3F51979-C83D-4179-AB1A-44A2E7771842}" type="presParOf" srcId="{19F12107-B29E-4721-A8E3-3A7B43C491B3}" destId="{8F30BC83-8236-4F8C-BD8B-C0B868B29E8E}" srcOrd="2" destOrd="0" presId="urn:microsoft.com/office/officeart/2018/2/layout/IconVerticalSolidList"/>
    <dgm:cxn modelId="{3E7E63EF-F1AF-4293-8C4E-CCD5E212D910}" type="presParOf" srcId="{19F12107-B29E-4721-A8E3-3A7B43C491B3}" destId="{8EEE8CF3-A1B3-4FC4-A072-CE84E8E1ED7B}" srcOrd="3" destOrd="0" presId="urn:microsoft.com/office/officeart/2018/2/layout/IconVerticalSolidList"/>
    <dgm:cxn modelId="{80FECFB9-CBDF-4771-8271-B4EDE30A159C}" type="presParOf" srcId="{1600FAF6-A63E-4000-B91A-8AF22BAEF47A}" destId="{2DDBCB4D-BE06-4EE9-A53C-9288187CF5D0}" srcOrd="1" destOrd="0" presId="urn:microsoft.com/office/officeart/2018/2/layout/IconVerticalSolidList"/>
    <dgm:cxn modelId="{5A13F83B-484D-47A1-A098-2EABF7CE9BCA}" type="presParOf" srcId="{1600FAF6-A63E-4000-B91A-8AF22BAEF47A}" destId="{F2B776BB-1551-4F18-A7E6-56A83E1F4238}" srcOrd="2" destOrd="0" presId="urn:microsoft.com/office/officeart/2018/2/layout/IconVerticalSolidList"/>
    <dgm:cxn modelId="{51C20867-309B-4396-A91F-E949A74DAB23}" type="presParOf" srcId="{F2B776BB-1551-4F18-A7E6-56A83E1F4238}" destId="{1BEED58D-2282-4031-99C5-7A55E3418C42}" srcOrd="0" destOrd="0" presId="urn:microsoft.com/office/officeart/2018/2/layout/IconVerticalSolidList"/>
    <dgm:cxn modelId="{1F41C6E3-68A1-4F39-A485-669B9F515DB3}" type="presParOf" srcId="{F2B776BB-1551-4F18-A7E6-56A83E1F4238}" destId="{867FDC87-B966-4661-B9B3-FBB05E031226}" srcOrd="1" destOrd="0" presId="urn:microsoft.com/office/officeart/2018/2/layout/IconVerticalSolidList"/>
    <dgm:cxn modelId="{4E2091A5-4A0E-427D-AB00-1E1D7FE92189}" type="presParOf" srcId="{F2B776BB-1551-4F18-A7E6-56A83E1F4238}" destId="{B1F02EF4-48CC-43CF-BBF5-66544AEDD198}" srcOrd="2" destOrd="0" presId="urn:microsoft.com/office/officeart/2018/2/layout/IconVerticalSolidList"/>
    <dgm:cxn modelId="{766E5439-84F6-4A0C-A2A9-F0F8DEC1F0AD}" type="presParOf" srcId="{F2B776BB-1551-4F18-A7E6-56A83E1F4238}" destId="{51A8DC81-FA20-4478-BCF0-631F30E5EBD3}" srcOrd="3" destOrd="0" presId="urn:microsoft.com/office/officeart/2018/2/layout/IconVerticalSolidList"/>
    <dgm:cxn modelId="{27B8922B-ED43-44F5-8D0B-644A0C067BCF}" type="presParOf" srcId="{1600FAF6-A63E-4000-B91A-8AF22BAEF47A}" destId="{99944644-C919-4CBD-B3BB-EE10E6840095}" srcOrd="3" destOrd="0" presId="urn:microsoft.com/office/officeart/2018/2/layout/IconVerticalSolidList"/>
    <dgm:cxn modelId="{85E68277-C3C4-41D9-92B0-C6450F8F0825}" type="presParOf" srcId="{1600FAF6-A63E-4000-B91A-8AF22BAEF47A}" destId="{1D6C7F0A-BA7A-40E7-91F8-C68193E4F76C}" srcOrd="4" destOrd="0" presId="urn:microsoft.com/office/officeart/2018/2/layout/IconVerticalSolidList"/>
    <dgm:cxn modelId="{D2920E04-AD6C-443A-81F1-AB843F8B913C}" type="presParOf" srcId="{1D6C7F0A-BA7A-40E7-91F8-C68193E4F76C}" destId="{C344A96C-C508-4DD7-84F5-DAD10F04EE3E}" srcOrd="0" destOrd="0" presId="urn:microsoft.com/office/officeart/2018/2/layout/IconVerticalSolidList"/>
    <dgm:cxn modelId="{7FA97D88-1FC7-42F1-A385-DCD892E3E3B4}" type="presParOf" srcId="{1D6C7F0A-BA7A-40E7-91F8-C68193E4F76C}" destId="{C8BE6F9A-1C15-415A-8AFE-BEA405EC83DB}" srcOrd="1" destOrd="0" presId="urn:microsoft.com/office/officeart/2018/2/layout/IconVerticalSolidList"/>
    <dgm:cxn modelId="{FB761214-6903-4D80-BE17-769086C95E34}" type="presParOf" srcId="{1D6C7F0A-BA7A-40E7-91F8-C68193E4F76C}" destId="{48F4F64F-2D48-4148-8B70-955681116CE8}" srcOrd="2" destOrd="0" presId="urn:microsoft.com/office/officeart/2018/2/layout/IconVerticalSolidList"/>
    <dgm:cxn modelId="{530B6615-80C8-4503-B500-7CC42476D25E}" type="presParOf" srcId="{1D6C7F0A-BA7A-40E7-91F8-C68193E4F76C}" destId="{249F8559-524E-4428-A20C-9BA21FEC4F21}" srcOrd="3" destOrd="0" presId="urn:microsoft.com/office/officeart/2018/2/layout/IconVerticalSolidList"/>
    <dgm:cxn modelId="{37C6A545-B9A2-42C7-81E3-07750B95EF74}" type="presParOf" srcId="{1600FAF6-A63E-4000-B91A-8AF22BAEF47A}" destId="{6C89F334-C13C-4F8C-82C5-897179D79481}" srcOrd="5" destOrd="0" presId="urn:microsoft.com/office/officeart/2018/2/layout/IconVerticalSolidList"/>
    <dgm:cxn modelId="{D3162D37-87FE-4225-ACAE-BACE04DE49AA}" type="presParOf" srcId="{1600FAF6-A63E-4000-B91A-8AF22BAEF47A}" destId="{05C3C3DA-0B96-45A0-9D92-DC65CB412DFE}" srcOrd="6" destOrd="0" presId="urn:microsoft.com/office/officeart/2018/2/layout/IconVerticalSolidList"/>
    <dgm:cxn modelId="{82AE7E89-E0BC-41F0-8071-802D4B6CA104}" type="presParOf" srcId="{05C3C3DA-0B96-45A0-9D92-DC65CB412DFE}" destId="{D7996F9E-C9AB-4AC3-BD6D-BCC120B53101}" srcOrd="0" destOrd="0" presId="urn:microsoft.com/office/officeart/2018/2/layout/IconVerticalSolidList"/>
    <dgm:cxn modelId="{9C0452C5-1B79-484E-829A-C07FDC70BDF6}" type="presParOf" srcId="{05C3C3DA-0B96-45A0-9D92-DC65CB412DFE}" destId="{F523F500-E20C-4DAF-894D-BB011E1E6F56}" srcOrd="1" destOrd="0" presId="urn:microsoft.com/office/officeart/2018/2/layout/IconVerticalSolidList"/>
    <dgm:cxn modelId="{BC2D672B-51F7-444E-9712-F1064C521D18}" type="presParOf" srcId="{05C3C3DA-0B96-45A0-9D92-DC65CB412DFE}" destId="{83FBE50A-FAE7-4E43-BB70-9C5B2E7F1448}" srcOrd="2" destOrd="0" presId="urn:microsoft.com/office/officeart/2018/2/layout/IconVerticalSolidList"/>
    <dgm:cxn modelId="{B89E3D23-966E-482D-B78B-0910AAF8DC44}" type="presParOf" srcId="{05C3C3DA-0B96-45A0-9D92-DC65CB412DFE}" destId="{5A6654D9-63C0-4EFD-86C0-16B296E4024D}" srcOrd="3" destOrd="0" presId="urn:microsoft.com/office/officeart/2018/2/layout/IconVerticalSolidList"/>
    <dgm:cxn modelId="{9FF1232A-30CF-4844-A841-5B3B0FE2BFFB}" type="presParOf" srcId="{1600FAF6-A63E-4000-B91A-8AF22BAEF47A}" destId="{A39C4F40-C605-4285-B8BB-99AD3A2901FC}" srcOrd="7" destOrd="0" presId="urn:microsoft.com/office/officeart/2018/2/layout/IconVerticalSolidList"/>
    <dgm:cxn modelId="{EDE506EA-F55C-46B9-AED0-4172D45C7D7E}" type="presParOf" srcId="{1600FAF6-A63E-4000-B91A-8AF22BAEF47A}" destId="{88C41A7A-0634-491C-8FE4-53E22FF0B7EE}" srcOrd="8" destOrd="0" presId="urn:microsoft.com/office/officeart/2018/2/layout/IconVerticalSolidList"/>
    <dgm:cxn modelId="{B1B0104D-D18E-4A35-A8B9-C2D544AE802D}" type="presParOf" srcId="{88C41A7A-0634-491C-8FE4-53E22FF0B7EE}" destId="{3EA71015-6B85-4A55-918C-1E843820D6D5}" srcOrd="0" destOrd="0" presId="urn:microsoft.com/office/officeart/2018/2/layout/IconVerticalSolidList"/>
    <dgm:cxn modelId="{BB6E27E2-9D32-4560-B44E-963F778B00B2}" type="presParOf" srcId="{88C41A7A-0634-491C-8FE4-53E22FF0B7EE}" destId="{C98FDEA9-33E9-4FE9-B958-461DFC74EE08}" srcOrd="1" destOrd="0" presId="urn:microsoft.com/office/officeart/2018/2/layout/IconVerticalSolidList"/>
    <dgm:cxn modelId="{C7827C00-02C2-4E67-AA3C-6D4E31C1A692}" type="presParOf" srcId="{88C41A7A-0634-491C-8FE4-53E22FF0B7EE}" destId="{90B194C7-166E-458F-A954-0B5C4704CF72}" srcOrd="2" destOrd="0" presId="urn:microsoft.com/office/officeart/2018/2/layout/IconVerticalSolidList"/>
    <dgm:cxn modelId="{8F83BE0C-C959-4F78-8612-D49B66ECC053}" type="presParOf" srcId="{88C41A7A-0634-491C-8FE4-53E22FF0B7EE}" destId="{B6F8FFDC-21CE-49B2-8F9B-83EF95A81F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E05DE-5F6E-4FB2-ACD1-F1BEDEAAD2F2}">
      <dsp:nvSpPr>
        <dsp:cNvPr id="0" name=""/>
        <dsp:cNvSpPr/>
      </dsp:nvSpPr>
      <dsp:spPr>
        <a:xfrm>
          <a:off x="6250" y="446397"/>
          <a:ext cx="3384351" cy="4738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57" tIns="330200" rIns="263857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1. BASADO EN CONTENIDO: RECOMIENDA ELEMENTOS SIMILARES A LOS QUE EL USUARIO HA INTERACTUADO PREVIAMENTE.</a:t>
          </a:r>
        </a:p>
      </dsp:txBody>
      <dsp:txXfrm>
        <a:off x="6250" y="2246872"/>
        <a:ext cx="3384351" cy="2842855"/>
      </dsp:txXfrm>
    </dsp:sp>
    <dsp:sp modelId="{FE466BBF-0431-464E-9077-C07064545F2A}">
      <dsp:nvSpPr>
        <dsp:cNvPr id="0" name=""/>
        <dsp:cNvSpPr/>
      </dsp:nvSpPr>
      <dsp:spPr>
        <a:xfrm>
          <a:off x="987712" y="920207"/>
          <a:ext cx="1421427" cy="1421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20" tIns="12700" rIns="1108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95875" y="1128370"/>
        <a:ext cx="1005101" cy="1005101"/>
      </dsp:txXfrm>
    </dsp:sp>
    <dsp:sp modelId="{36D496E5-8E3E-434E-9549-90AAA3B9EA85}">
      <dsp:nvSpPr>
        <dsp:cNvPr id="0" name=""/>
        <dsp:cNvSpPr/>
      </dsp:nvSpPr>
      <dsp:spPr>
        <a:xfrm>
          <a:off x="6250" y="5184418"/>
          <a:ext cx="338435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B2C2F-29AB-4D62-A862-850486A30462}">
      <dsp:nvSpPr>
        <dsp:cNvPr id="0" name=""/>
        <dsp:cNvSpPr/>
      </dsp:nvSpPr>
      <dsp:spPr>
        <a:xfrm>
          <a:off x="3729037" y="446397"/>
          <a:ext cx="3384351" cy="4738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57" tIns="330200" rIns="263857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 Filtrado colaborativo: Sugiere elementos según el comportamiento de usuarios con intereses similares.</a:t>
          </a:r>
        </a:p>
      </dsp:txBody>
      <dsp:txXfrm>
        <a:off x="3729037" y="2246872"/>
        <a:ext cx="3384351" cy="2842855"/>
      </dsp:txXfrm>
    </dsp:sp>
    <dsp:sp modelId="{C275F64E-C9D7-40F1-8FB2-656DB7EF0667}">
      <dsp:nvSpPr>
        <dsp:cNvPr id="0" name=""/>
        <dsp:cNvSpPr/>
      </dsp:nvSpPr>
      <dsp:spPr>
        <a:xfrm>
          <a:off x="4710499" y="920207"/>
          <a:ext cx="1421427" cy="1421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20" tIns="12700" rIns="1108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918662" y="1128370"/>
        <a:ext cx="1005101" cy="1005101"/>
      </dsp:txXfrm>
    </dsp:sp>
    <dsp:sp modelId="{E1C1833E-D808-4B2D-AD4F-C637B8C02174}">
      <dsp:nvSpPr>
        <dsp:cNvPr id="0" name=""/>
        <dsp:cNvSpPr/>
      </dsp:nvSpPr>
      <dsp:spPr>
        <a:xfrm>
          <a:off x="3729037" y="5184418"/>
          <a:ext cx="338435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25814-CCE0-4FC1-96E4-72F1518A2AA1}">
      <dsp:nvSpPr>
        <dsp:cNvPr id="0" name=""/>
        <dsp:cNvSpPr/>
      </dsp:nvSpPr>
      <dsp:spPr>
        <a:xfrm>
          <a:off x="7451824" y="446397"/>
          <a:ext cx="3384351" cy="4738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57" tIns="330200" rIns="263857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3. Híbridos: Combinan el filtrado colaborativo y el basado en contenido.</a:t>
          </a:r>
        </a:p>
      </dsp:txBody>
      <dsp:txXfrm>
        <a:off x="7451824" y="2246872"/>
        <a:ext cx="3384351" cy="2842855"/>
      </dsp:txXfrm>
    </dsp:sp>
    <dsp:sp modelId="{AAE6F00B-17CA-47D2-807C-EC1F255395D0}">
      <dsp:nvSpPr>
        <dsp:cNvPr id="0" name=""/>
        <dsp:cNvSpPr/>
      </dsp:nvSpPr>
      <dsp:spPr>
        <a:xfrm>
          <a:off x="8433286" y="920207"/>
          <a:ext cx="1421427" cy="1421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20" tIns="12700" rIns="1108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641449" y="1128370"/>
        <a:ext cx="1005101" cy="1005101"/>
      </dsp:txXfrm>
    </dsp:sp>
    <dsp:sp modelId="{4DFDE6C1-6462-4B8B-B0CB-0DC4A077CAD3}">
      <dsp:nvSpPr>
        <dsp:cNvPr id="0" name=""/>
        <dsp:cNvSpPr/>
      </dsp:nvSpPr>
      <dsp:spPr>
        <a:xfrm>
          <a:off x="7451824" y="5184418"/>
          <a:ext cx="338435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5A6A7-4F89-4212-8DE4-F24E0576198D}">
      <dsp:nvSpPr>
        <dsp:cNvPr id="0" name=""/>
        <dsp:cNvSpPr/>
      </dsp:nvSpPr>
      <dsp:spPr>
        <a:xfrm>
          <a:off x="11174610" y="446397"/>
          <a:ext cx="3384351" cy="4738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57" tIns="330200" rIns="263857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4. Basados en conocimiento: Utilizan reglas y lógica específicas para recomendar productos (ej. recomendadores de autos o préstamos bancarios).</a:t>
          </a:r>
        </a:p>
      </dsp:txBody>
      <dsp:txXfrm>
        <a:off x="11174610" y="2246872"/>
        <a:ext cx="3384351" cy="2842855"/>
      </dsp:txXfrm>
    </dsp:sp>
    <dsp:sp modelId="{CDBEC1AB-AA80-43C1-A27A-A5DCEDD4B87B}">
      <dsp:nvSpPr>
        <dsp:cNvPr id="0" name=""/>
        <dsp:cNvSpPr/>
      </dsp:nvSpPr>
      <dsp:spPr>
        <a:xfrm>
          <a:off x="12156072" y="920207"/>
          <a:ext cx="1421427" cy="1421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20" tIns="12700" rIns="1108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2364235" y="1128370"/>
        <a:ext cx="1005101" cy="1005101"/>
      </dsp:txXfrm>
    </dsp:sp>
    <dsp:sp modelId="{4AC61EAB-C178-4F9B-AB85-5E8943A153F4}">
      <dsp:nvSpPr>
        <dsp:cNvPr id="0" name=""/>
        <dsp:cNvSpPr/>
      </dsp:nvSpPr>
      <dsp:spPr>
        <a:xfrm>
          <a:off x="11174610" y="5184418"/>
          <a:ext cx="338435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A48D1-CD66-417F-AFC6-1EC76E6693B2}">
      <dsp:nvSpPr>
        <dsp:cNvPr id="0" name=""/>
        <dsp:cNvSpPr/>
      </dsp:nvSpPr>
      <dsp:spPr>
        <a:xfrm>
          <a:off x="14897397" y="446397"/>
          <a:ext cx="3384351" cy="4738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57" tIns="330200" rIns="263857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5. Contextuales: Consideran factores como la ubicación, el momento del día o el dispositivo del usuario.</a:t>
          </a:r>
        </a:p>
      </dsp:txBody>
      <dsp:txXfrm>
        <a:off x="14897397" y="2246872"/>
        <a:ext cx="3384351" cy="2842855"/>
      </dsp:txXfrm>
    </dsp:sp>
    <dsp:sp modelId="{117D56DC-0341-48CB-8A39-AF8C7F3BBA26}">
      <dsp:nvSpPr>
        <dsp:cNvPr id="0" name=""/>
        <dsp:cNvSpPr/>
      </dsp:nvSpPr>
      <dsp:spPr>
        <a:xfrm>
          <a:off x="15878859" y="920207"/>
          <a:ext cx="1421427" cy="1421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20" tIns="12700" rIns="1108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16087022" y="1128370"/>
        <a:ext cx="1005101" cy="1005101"/>
      </dsp:txXfrm>
    </dsp:sp>
    <dsp:sp modelId="{A703C915-0237-49E2-B458-9B207ABFA9DE}">
      <dsp:nvSpPr>
        <dsp:cNvPr id="0" name=""/>
        <dsp:cNvSpPr/>
      </dsp:nvSpPr>
      <dsp:spPr>
        <a:xfrm>
          <a:off x="14897397" y="5184418"/>
          <a:ext cx="338435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53B03-5C78-4850-AC47-35341B780504}">
      <dsp:nvSpPr>
        <dsp:cNvPr id="0" name=""/>
        <dsp:cNvSpPr/>
      </dsp:nvSpPr>
      <dsp:spPr>
        <a:xfrm>
          <a:off x="0" y="3659"/>
          <a:ext cx="9452402" cy="18549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71C72-B726-464F-B673-96D08FBA40AD}">
      <dsp:nvSpPr>
        <dsp:cNvPr id="0" name=""/>
        <dsp:cNvSpPr/>
      </dsp:nvSpPr>
      <dsp:spPr>
        <a:xfrm>
          <a:off x="561114" y="421018"/>
          <a:ext cx="1020208" cy="1020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08FF0-C8A5-4035-B895-8E039E2D02E1}">
      <dsp:nvSpPr>
        <dsp:cNvPr id="0" name=""/>
        <dsp:cNvSpPr/>
      </dsp:nvSpPr>
      <dsp:spPr>
        <a:xfrm>
          <a:off x="2142438" y="3659"/>
          <a:ext cx="7309963" cy="185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313" tIns="196313" rIns="196313" bIns="1963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PYTHON (SCIKIT-LEARN, TENSORFLOW, PYTORCH)</a:t>
          </a:r>
        </a:p>
      </dsp:txBody>
      <dsp:txXfrm>
        <a:off x="2142438" y="3659"/>
        <a:ext cx="7309963" cy="1854924"/>
      </dsp:txXfrm>
    </dsp:sp>
    <dsp:sp modelId="{B092566F-3427-49E6-9C65-B2FD34DBB09B}">
      <dsp:nvSpPr>
        <dsp:cNvPr id="0" name=""/>
        <dsp:cNvSpPr/>
      </dsp:nvSpPr>
      <dsp:spPr>
        <a:xfrm>
          <a:off x="0" y="2322316"/>
          <a:ext cx="9452402" cy="18549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387E2-7612-4FD6-875D-71CD367C6DE1}">
      <dsp:nvSpPr>
        <dsp:cNvPr id="0" name=""/>
        <dsp:cNvSpPr/>
      </dsp:nvSpPr>
      <dsp:spPr>
        <a:xfrm>
          <a:off x="561114" y="2739674"/>
          <a:ext cx="1020208" cy="1020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90E81-FD81-4467-A0DB-6150804C5C80}">
      <dsp:nvSpPr>
        <dsp:cNvPr id="0" name=""/>
        <dsp:cNvSpPr/>
      </dsp:nvSpPr>
      <dsp:spPr>
        <a:xfrm>
          <a:off x="2142438" y="2322316"/>
          <a:ext cx="7309963" cy="185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313" tIns="196313" rIns="196313" bIns="1963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R (PARA ANÁLISIS DE DATOS)</a:t>
          </a:r>
        </a:p>
      </dsp:txBody>
      <dsp:txXfrm>
        <a:off x="2142438" y="2322316"/>
        <a:ext cx="7309963" cy="1854924"/>
      </dsp:txXfrm>
    </dsp:sp>
    <dsp:sp modelId="{8A50513A-7924-426D-A528-08308C85814E}">
      <dsp:nvSpPr>
        <dsp:cNvPr id="0" name=""/>
        <dsp:cNvSpPr/>
      </dsp:nvSpPr>
      <dsp:spPr>
        <a:xfrm>
          <a:off x="0" y="4640972"/>
          <a:ext cx="9452402" cy="18549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07056-C604-4D00-840F-31A680C8E613}">
      <dsp:nvSpPr>
        <dsp:cNvPr id="0" name=""/>
        <dsp:cNvSpPr/>
      </dsp:nvSpPr>
      <dsp:spPr>
        <a:xfrm>
          <a:off x="561114" y="5058330"/>
          <a:ext cx="1020208" cy="1020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A687F-95A5-4602-83F4-1131B4ABA0C0}">
      <dsp:nvSpPr>
        <dsp:cNvPr id="0" name=""/>
        <dsp:cNvSpPr/>
      </dsp:nvSpPr>
      <dsp:spPr>
        <a:xfrm>
          <a:off x="2142438" y="4640972"/>
          <a:ext cx="7309963" cy="185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313" tIns="196313" rIns="196313" bIns="1963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JAVA (APACHE MAHOUT)</a:t>
          </a:r>
        </a:p>
      </dsp:txBody>
      <dsp:txXfrm>
        <a:off x="2142438" y="4640972"/>
        <a:ext cx="7309963" cy="1854924"/>
      </dsp:txXfrm>
    </dsp:sp>
    <dsp:sp modelId="{4AC3C153-47AC-4704-8DCF-B717FDBFC6FF}">
      <dsp:nvSpPr>
        <dsp:cNvPr id="0" name=""/>
        <dsp:cNvSpPr/>
      </dsp:nvSpPr>
      <dsp:spPr>
        <a:xfrm>
          <a:off x="0" y="6959628"/>
          <a:ext cx="9452402" cy="18549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815E1-C004-4FD9-BDDE-BC10F26B4B8B}">
      <dsp:nvSpPr>
        <dsp:cNvPr id="0" name=""/>
        <dsp:cNvSpPr/>
      </dsp:nvSpPr>
      <dsp:spPr>
        <a:xfrm>
          <a:off x="561114" y="7376986"/>
          <a:ext cx="1020208" cy="10202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EE29F-2398-4268-BD6F-162E5823EB0A}">
      <dsp:nvSpPr>
        <dsp:cNvPr id="0" name=""/>
        <dsp:cNvSpPr/>
      </dsp:nvSpPr>
      <dsp:spPr>
        <a:xfrm>
          <a:off x="2142438" y="6959628"/>
          <a:ext cx="7309963" cy="185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313" tIns="196313" rIns="196313" bIns="1963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SCALA (APACHE SPARK MLLIB)</a:t>
          </a:r>
        </a:p>
      </dsp:txBody>
      <dsp:txXfrm>
        <a:off x="2142438" y="6959628"/>
        <a:ext cx="7309963" cy="1854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19479-6DEF-4265-A852-44F5AF007336}">
      <dsp:nvSpPr>
        <dsp:cNvPr id="0" name=""/>
        <dsp:cNvSpPr/>
      </dsp:nvSpPr>
      <dsp:spPr>
        <a:xfrm>
          <a:off x="0" y="6889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68E00-78DE-4F5B-BDBA-D40D0BEC44BA}">
      <dsp:nvSpPr>
        <dsp:cNvPr id="0" name=""/>
        <dsp:cNvSpPr/>
      </dsp:nvSpPr>
      <dsp:spPr>
        <a:xfrm>
          <a:off x="443890" y="337055"/>
          <a:ext cx="807073" cy="807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F3F6C-D0AC-4BA3-95E0-6819229A5D4B}">
      <dsp:nvSpPr>
        <dsp:cNvPr id="0" name=""/>
        <dsp:cNvSpPr/>
      </dsp:nvSpPr>
      <dsp:spPr>
        <a:xfrm>
          <a:off x="1694853" y="6889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ALGORITMOS GENÉTICOS: INSPIRADOS EN LA EVOLUCIÓN BIOLÓGICA, ÚTILES PARA PROBLEMAS DE OPTIMIZACIÓN COMPLEJOS.</a:t>
          </a:r>
        </a:p>
      </dsp:txBody>
      <dsp:txXfrm>
        <a:off x="1694853" y="6889"/>
        <a:ext cx="7757548" cy="1467405"/>
      </dsp:txXfrm>
    </dsp:sp>
    <dsp:sp modelId="{558F3BEC-D1EA-4E5D-9C92-4F64A05F751E}">
      <dsp:nvSpPr>
        <dsp:cNvPr id="0" name=""/>
        <dsp:cNvSpPr/>
      </dsp:nvSpPr>
      <dsp:spPr>
        <a:xfrm>
          <a:off x="0" y="1841146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C5055-5FA5-4717-B695-E44F03F26D92}">
      <dsp:nvSpPr>
        <dsp:cNvPr id="0" name=""/>
        <dsp:cNvSpPr/>
      </dsp:nvSpPr>
      <dsp:spPr>
        <a:xfrm>
          <a:off x="443890" y="2171312"/>
          <a:ext cx="807073" cy="807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521C0-728C-4D7E-B3FB-0CD2738AC104}">
      <dsp:nvSpPr>
        <dsp:cNvPr id="0" name=""/>
        <dsp:cNvSpPr/>
      </dsp:nvSpPr>
      <dsp:spPr>
        <a:xfrm>
          <a:off x="1694853" y="1841146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Programación Lineal: Método matemático para maximizar o minimizar funciones con restricciones.</a:t>
          </a:r>
        </a:p>
      </dsp:txBody>
      <dsp:txXfrm>
        <a:off x="1694853" y="1841146"/>
        <a:ext cx="7757548" cy="1467405"/>
      </dsp:txXfrm>
    </dsp:sp>
    <dsp:sp modelId="{58B61458-B9B3-4D54-BE7E-89BC51268069}">
      <dsp:nvSpPr>
        <dsp:cNvPr id="0" name=""/>
        <dsp:cNvSpPr/>
      </dsp:nvSpPr>
      <dsp:spPr>
        <a:xfrm>
          <a:off x="0" y="3675403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18E09-7E37-4F15-AC22-33FBB01782F3}">
      <dsp:nvSpPr>
        <dsp:cNvPr id="0" name=""/>
        <dsp:cNvSpPr/>
      </dsp:nvSpPr>
      <dsp:spPr>
        <a:xfrm>
          <a:off x="443890" y="4005569"/>
          <a:ext cx="807073" cy="807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528C9-BA59-4112-A93A-0F8365A82CC5}">
      <dsp:nvSpPr>
        <dsp:cNvPr id="0" name=""/>
        <dsp:cNvSpPr/>
      </dsp:nvSpPr>
      <dsp:spPr>
        <a:xfrm>
          <a:off x="1694853" y="3675403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Algoritmos Voraces (Greedy): Optimizan decisiones locales para obtener un resultado global.</a:t>
          </a:r>
        </a:p>
      </dsp:txBody>
      <dsp:txXfrm>
        <a:off x="1694853" y="3675403"/>
        <a:ext cx="7757548" cy="1467405"/>
      </dsp:txXfrm>
    </dsp:sp>
    <dsp:sp modelId="{AB91BB8D-3796-42D5-8634-734131970336}">
      <dsp:nvSpPr>
        <dsp:cNvPr id="0" name=""/>
        <dsp:cNvSpPr/>
      </dsp:nvSpPr>
      <dsp:spPr>
        <a:xfrm>
          <a:off x="0" y="5509660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A930-06BC-4853-B4D1-45D924FBDA7F}">
      <dsp:nvSpPr>
        <dsp:cNvPr id="0" name=""/>
        <dsp:cNvSpPr/>
      </dsp:nvSpPr>
      <dsp:spPr>
        <a:xfrm>
          <a:off x="443890" y="5839827"/>
          <a:ext cx="807073" cy="8070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8DFC6-CCC4-4DF8-A61B-5B974C3DEE42}">
      <dsp:nvSpPr>
        <dsp:cNvPr id="0" name=""/>
        <dsp:cNvSpPr/>
      </dsp:nvSpPr>
      <dsp:spPr>
        <a:xfrm>
          <a:off x="1694853" y="5509660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Optimización con Metaheurísticas: Métodos como recocido simulado o búsqueda tabú para problemas grandes.</a:t>
          </a:r>
        </a:p>
      </dsp:txBody>
      <dsp:txXfrm>
        <a:off x="1694853" y="5509660"/>
        <a:ext cx="7757548" cy="1467405"/>
      </dsp:txXfrm>
    </dsp:sp>
    <dsp:sp modelId="{65FCAABD-98EB-41AB-AABB-AC49E293E9BF}">
      <dsp:nvSpPr>
        <dsp:cNvPr id="0" name=""/>
        <dsp:cNvSpPr/>
      </dsp:nvSpPr>
      <dsp:spPr>
        <a:xfrm>
          <a:off x="0" y="7343918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1F95E-4169-4C79-A0C4-16807BD6B586}">
      <dsp:nvSpPr>
        <dsp:cNvPr id="0" name=""/>
        <dsp:cNvSpPr/>
      </dsp:nvSpPr>
      <dsp:spPr>
        <a:xfrm>
          <a:off x="443890" y="7674084"/>
          <a:ext cx="807073" cy="8070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11F04-6C1A-4AE0-820A-80A80AF50EEF}">
      <dsp:nvSpPr>
        <dsp:cNvPr id="0" name=""/>
        <dsp:cNvSpPr/>
      </dsp:nvSpPr>
      <dsp:spPr>
        <a:xfrm>
          <a:off x="1694853" y="7343918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Algoritmos de Colonia de Hormigas: Utilizados en la optimización de rutas y logística.</a:t>
          </a:r>
        </a:p>
      </dsp:txBody>
      <dsp:txXfrm>
        <a:off x="1694853" y="7343918"/>
        <a:ext cx="7757548" cy="1467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B07DC-FA06-43CC-93D0-5D33A4F709DF}">
      <dsp:nvSpPr>
        <dsp:cNvPr id="0" name=""/>
        <dsp:cNvSpPr/>
      </dsp:nvSpPr>
      <dsp:spPr>
        <a:xfrm>
          <a:off x="0" y="6889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FCA28-9F53-4B85-AC82-8307F4710D06}">
      <dsp:nvSpPr>
        <dsp:cNvPr id="0" name=""/>
        <dsp:cNvSpPr/>
      </dsp:nvSpPr>
      <dsp:spPr>
        <a:xfrm>
          <a:off x="443890" y="337055"/>
          <a:ext cx="807073" cy="807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E8CF3-A1B3-4FC4-A072-CE84E8E1ED7B}">
      <dsp:nvSpPr>
        <dsp:cNvPr id="0" name=""/>
        <dsp:cNvSpPr/>
      </dsp:nvSpPr>
      <dsp:spPr>
        <a:xfrm>
          <a:off x="1694853" y="6889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TENSORFLOW Y PYTORCH: USADOS EN OPTIMIZACIÓN BASADA EN APRENDIZAJE PROFUNDO.</a:t>
          </a:r>
        </a:p>
      </dsp:txBody>
      <dsp:txXfrm>
        <a:off x="1694853" y="6889"/>
        <a:ext cx="7757548" cy="1467405"/>
      </dsp:txXfrm>
    </dsp:sp>
    <dsp:sp modelId="{1BEED58D-2282-4031-99C5-7A55E3418C42}">
      <dsp:nvSpPr>
        <dsp:cNvPr id="0" name=""/>
        <dsp:cNvSpPr/>
      </dsp:nvSpPr>
      <dsp:spPr>
        <a:xfrm>
          <a:off x="0" y="1841146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FDC87-B966-4661-B9B3-FBB05E031226}">
      <dsp:nvSpPr>
        <dsp:cNvPr id="0" name=""/>
        <dsp:cNvSpPr/>
      </dsp:nvSpPr>
      <dsp:spPr>
        <a:xfrm>
          <a:off x="443890" y="2171312"/>
          <a:ext cx="807073" cy="807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8DC81-FA20-4478-BCF0-631F30E5EBD3}">
      <dsp:nvSpPr>
        <dsp:cNvPr id="0" name=""/>
        <dsp:cNvSpPr/>
      </dsp:nvSpPr>
      <dsp:spPr>
        <a:xfrm>
          <a:off x="1694853" y="1841146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Apache Spark: Para </a:t>
          </a:r>
          <a:r>
            <a:rPr lang="en-US" sz="1900" kern="1200" dirty="0" err="1"/>
            <a:t>procesamiento</a:t>
          </a:r>
          <a:r>
            <a:rPr lang="en-US" sz="1900" kern="1200" dirty="0"/>
            <a:t> </a:t>
          </a:r>
          <a:r>
            <a:rPr lang="en-US" sz="1900" kern="1200" dirty="0" err="1"/>
            <a:t>eficiente</a:t>
          </a:r>
          <a:r>
            <a:rPr lang="en-US" sz="1900" kern="1200" dirty="0"/>
            <a:t> de </a:t>
          </a:r>
          <a:r>
            <a:rPr lang="en-US" sz="1900" kern="1200" dirty="0" err="1"/>
            <a:t>grandes</a:t>
          </a:r>
          <a:r>
            <a:rPr lang="en-US" sz="1900" kern="1200" dirty="0"/>
            <a:t> </a:t>
          </a:r>
          <a:r>
            <a:rPr lang="en-US" sz="1900" kern="1200" dirty="0" err="1"/>
            <a:t>volúmenes</a:t>
          </a:r>
          <a:r>
            <a:rPr lang="en-US" sz="1900" kern="1200" dirty="0"/>
            <a:t> de </a:t>
          </a:r>
          <a:r>
            <a:rPr lang="en-US" sz="1900" kern="1200" dirty="0" err="1"/>
            <a:t>datos</a:t>
          </a:r>
          <a:r>
            <a:rPr lang="en-US" sz="1900" kern="1200" dirty="0"/>
            <a:t>.</a:t>
          </a:r>
        </a:p>
      </dsp:txBody>
      <dsp:txXfrm>
        <a:off x="1694853" y="1841146"/>
        <a:ext cx="7757548" cy="1467405"/>
      </dsp:txXfrm>
    </dsp:sp>
    <dsp:sp modelId="{C344A96C-C508-4DD7-84F5-DAD10F04EE3E}">
      <dsp:nvSpPr>
        <dsp:cNvPr id="0" name=""/>
        <dsp:cNvSpPr/>
      </dsp:nvSpPr>
      <dsp:spPr>
        <a:xfrm>
          <a:off x="0" y="3675403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E6F9A-1C15-415A-8AFE-BEA405EC83DB}">
      <dsp:nvSpPr>
        <dsp:cNvPr id="0" name=""/>
        <dsp:cNvSpPr/>
      </dsp:nvSpPr>
      <dsp:spPr>
        <a:xfrm>
          <a:off x="443890" y="4005569"/>
          <a:ext cx="807073" cy="807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F8559-524E-4428-A20C-9BA21FEC4F21}">
      <dsp:nvSpPr>
        <dsp:cNvPr id="0" name=""/>
        <dsp:cNvSpPr/>
      </dsp:nvSpPr>
      <dsp:spPr>
        <a:xfrm>
          <a:off x="1694853" y="3675403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OR-Tools (Google): Librería para resolver problemas de optimización combinatoria.</a:t>
          </a:r>
        </a:p>
      </dsp:txBody>
      <dsp:txXfrm>
        <a:off x="1694853" y="3675403"/>
        <a:ext cx="7757548" cy="1467405"/>
      </dsp:txXfrm>
    </dsp:sp>
    <dsp:sp modelId="{D7996F9E-C9AB-4AC3-BD6D-BCC120B53101}">
      <dsp:nvSpPr>
        <dsp:cNvPr id="0" name=""/>
        <dsp:cNvSpPr/>
      </dsp:nvSpPr>
      <dsp:spPr>
        <a:xfrm>
          <a:off x="0" y="5509660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3F500-E20C-4DAF-894D-BB011E1E6F56}">
      <dsp:nvSpPr>
        <dsp:cNvPr id="0" name=""/>
        <dsp:cNvSpPr/>
      </dsp:nvSpPr>
      <dsp:spPr>
        <a:xfrm>
          <a:off x="443890" y="5839827"/>
          <a:ext cx="807073" cy="8070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654D9-63C0-4EFD-86C0-16B296E4024D}">
      <dsp:nvSpPr>
        <dsp:cNvPr id="0" name=""/>
        <dsp:cNvSpPr/>
      </dsp:nvSpPr>
      <dsp:spPr>
        <a:xfrm>
          <a:off x="1694853" y="5509660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SciPy y PuLP: Herramientas en Python para resolver problemas de programación lineal.</a:t>
          </a:r>
        </a:p>
      </dsp:txBody>
      <dsp:txXfrm>
        <a:off x="1694853" y="5509660"/>
        <a:ext cx="7757548" cy="1467405"/>
      </dsp:txXfrm>
    </dsp:sp>
    <dsp:sp modelId="{3EA71015-6B85-4A55-918C-1E843820D6D5}">
      <dsp:nvSpPr>
        <dsp:cNvPr id="0" name=""/>
        <dsp:cNvSpPr/>
      </dsp:nvSpPr>
      <dsp:spPr>
        <a:xfrm>
          <a:off x="0" y="7343918"/>
          <a:ext cx="9452402" cy="14674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FDEA9-33E9-4FE9-B958-461DFC74EE08}">
      <dsp:nvSpPr>
        <dsp:cNvPr id="0" name=""/>
        <dsp:cNvSpPr/>
      </dsp:nvSpPr>
      <dsp:spPr>
        <a:xfrm>
          <a:off x="443890" y="7674084"/>
          <a:ext cx="807073" cy="8070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8FFDC-21CE-49B2-8F9B-83EF95A81F8C}">
      <dsp:nvSpPr>
        <dsp:cNvPr id="0" name=""/>
        <dsp:cNvSpPr/>
      </dsp:nvSpPr>
      <dsp:spPr>
        <a:xfrm>
          <a:off x="1694853" y="7343918"/>
          <a:ext cx="7757548" cy="1467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00" tIns="155300" rIns="155300" bIns="155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OptaPlanner: Framework en Java para optimización en planificación y logística.</a:t>
          </a:r>
        </a:p>
      </dsp:txBody>
      <dsp:txXfrm>
        <a:off x="1694853" y="7343918"/>
        <a:ext cx="7757548" cy="1467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FB53B-9F69-4D42-BC5E-A54D1DA3514E}" type="datetimeFigureOut">
              <a:rPr lang="es-MX" smtClean="0"/>
              <a:t>17/02/2025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9A70D-8148-41EC-9755-69FA74F476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33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9A70D-8148-41EC-9755-69FA74F47696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2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2700000">
            <a:off x="12706162" y="6589795"/>
            <a:ext cx="4454394" cy="4292416"/>
          </a:xfrm>
          <a:custGeom>
            <a:avLst/>
            <a:gdLst/>
            <a:ahLst/>
            <a:cxnLst/>
            <a:rect l="l" t="t" r="r" b="b"/>
            <a:pathLst>
              <a:path w="4454394" h="4292416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flipV="1">
            <a:off x="12121438" y="1205178"/>
            <a:ext cx="14198893" cy="1962029"/>
          </a:xfrm>
          <a:custGeom>
            <a:avLst/>
            <a:gdLst/>
            <a:ahLst/>
            <a:cxnLst/>
            <a:rect l="l" t="t" r="r" b="b"/>
            <a:pathLst>
              <a:path w="14198893" h="1962029">
                <a:moveTo>
                  <a:pt x="0" y="1962029"/>
                </a:moveTo>
                <a:lnTo>
                  <a:pt x="14198893" y="1962029"/>
                </a:lnTo>
                <a:lnTo>
                  <a:pt x="14198893" y="0"/>
                </a:lnTo>
                <a:lnTo>
                  <a:pt x="0" y="0"/>
                </a:lnTo>
                <a:lnTo>
                  <a:pt x="0" y="19620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1393316" y="1205178"/>
            <a:ext cx="21074633" cy="7876644"/>
          </a:xfrm>
          <a:custGeom>
            <a:avLst/>
            <a:gdLst/>
            <a:ahLst/>
            <a:cxnLst/>
            <a:rect l="l" t="t" r="r" b="b"/>
            <a:pathLst>
              <a:path w="21074633" h="7876644">
                <a:moveTo>
                  <a:pt x="0" y="0"/>
                </a:moveTo>
                <a:lnTo>
                  <a:pt x="21074632" y="0"/>
                </a:lnTo>
                <a:lnTo>
                  <a:pt x="21074632" y="7876644"/>
                </a:lnTo>
                <a:lnTo>
                  <a:pt x="0" y="7876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6930785" y="7085220"/>
            <a:ext cx="12312287" cy="1701334"/>
          </a:xfrm>
          <a:custGeom>
            <a:avLst/>
            <a:gdLst/>
            <a:ahLst/>
            <a:cxnLst/>
            <a:rect l="l" t="t" r="r" b="b"/>
            <a:pathLst>
              <a:path w="12312287" h="1701334">
                <a:moveTo>
                  <a:pt x="0" y="0"/>
                </a:moveTo>
                <a:lnTo>
                  <a:pt x="12312287" y="0"/>
                </a:lnTo>
                <a:lnTo>
                  <a:pt x="12312287" y="1701334"/>
                </a:lnTo>
                <a:lnTo>
                  <a:pt x="0" y="170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2099967">
            <a:off x="15615343" y="3270815"/>
            <a:ext cx="3287914" cy="3414694"/>
          </a:xfrm>
          <a:custGeom>
            <a:avLst/>
            <a:gdLst/>
            <a:ahLst/>
            <a:cxnLst/>
            <a:rect l="l" t="t" r="r" b="b"/>
            <a:pathLst>
              <a:path w="3287914" h="3414694">
                <a:moveTo>
                  <a:pt x="0" y="0"/>
                </a:moveTo>
                <a:lnTo>
                  <a:pt x="3287914" y="0"/>
                </a:lnTo>
                <a:lnTo>
                  <a:pt x="3287914" y="3414694"/>
                </a:lnTo>
                <a:lnTo>
                  <a:pt x="0" y="3414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2960922">
            <a:off x="-109896" y="3858479"/>
            <a:ext cx="2351238" cy="2572341"/>
          </a:xfrm>
          <a:custGeom>
            <a:avLst/>
            <a:gdLst/>
            <a:ahLst/>
            <a:cxnLst/>
            <a:rect l="l" t="t" r="r" b="b"/>
            <a:pathLst>
              <a:path w="2351238" h="2572341">
                <a:moveTo>
                  <a:pt x="0" y="0"/>
                </a:moveTo>
                <a:lnTo>
                  <a:pt x="2351238" y="0"/>
                </a:lnTo>
                <a:lnTo>
                  <a:pt x="2351238" y="2572340"/>
                </a:lnTo>
                <a:lnTo>
                  <a:pt x="0" y="2572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684308">
            <a:off x="-378317" y="494076"/>
            <a:ext cx="3328563" cy="1422204"/>
          </a:xfrm>
          <a:custGeom>
            <a:avLst/>
            <a:gdLst/>
            <a:ahLst/>
            <a:cxnLst/>
            <a:rect l="l" t="t" r="r" b="b"/>
            <a:pathLst>
              <a:path w="3328563" h="1422204">
                <a:moveTo>
                  <a:pt x="0" y="0"/>
                </a:moveTo>
                <a:lnTo>
                  <a:pt x="3328563" y="0"/>
                </a:lnTo>
                <a:lnTo>
                  <a:pt x="3328563" y="1422204"/>
                </a:lnTo>
                <a:lnTo>
                  <a:pt x="0" y="142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2341147" y="3803909"/>
            <a:ext cx="12402589" cy="177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6030">
                <a:solidFill>
                  <a:srgbClr val="2F2D30"/>
                </a:solidFill>
                <a:latin typeface="Chunk Five"/>
                <a:ea typeface="Chunk Five"/>
                <a:cs typeface="Chunk Five"/>
                <a:sym typeface="Chunk Five"/>
              </a:rPr>
              <a:t>SISTEMAS DE RECOMENDACIÓN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4309037" y="477616"/>
            <a:ext cx="10680947" cy="144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4881" spc="26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GOOGLE CLOUD PLATFORM (GCP)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9122" y="2364475"/>
            <a:ext cx="1052668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permite a empresas ofrecer recomendaciones personalizadas y en tiempo real para mejorar la experiencia del usuario y aumentar conversiones.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2275430"/>
            <a:ext cx="6123193" cy="1425034"/>
            <a:chOff x="0" y="0"/>
            <a:chExt cx="8164257" cy="1900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64257" cy="1900045"/>
            </a:xfrm>
            <a:custGeom>
              <a:avLst/>
              <a:gdLst/>
              <a:ahLst/>
              <a:cxnLst/>
              <a:rect l="l" t="t" r="r" b="b"/>
              <a:pathLst>
                <a:path w="8164257" h="1900045">
                  <a:moveTo>
                    <a:pt x="0" y="0"/>
                  </a:moveTo>
                  <a:lnTo>
                    <a:pt x="8164257" y="0"/>
                  </a:lnTo>
                  <a:lnTo>
                    <a:pt x="8164257" y="1900045"/>
                  </a:lnTo>
                  <a:lnTo>
                    <a:pt x="0" y="190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6026" y="467790"/>
              <a:ext cx="7152205" cy="935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1"/>
                </a:lnSpc>
              </a:pPr>
              <a:r>
                <a:rPr lang="en-US" sz="2372" spc="128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VERTEX AI RECOMMENDATIONS AI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6459" y="4440925"/>
            <a:ext cx="7787169" cy="39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🔹 ¿Cómo funciona?</a:t>
            </a:r>
          </a:p>
          <a:p>
            <a:pPr algn="l">
              <a:lnSpc>
                <a:spcPts val="3122"/>
              </a:lnSpc>
              <a:spcBef>
                <a:spcPct val="0"/>
              </a:spcBef>
            </a:pPr>
            <a:endParaRPr lang="en-US" sz="260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1️⃣ Recolecta datos – Analiza clics, compras y preferencias de usuarios.</a:t>
            </a:r>
          </a:p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2️⃣ Entrena modelos – Usa IA avanzada para generar recomendaciones precisas.</a:t>
            </a:r>
          </a:p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3️⃣ Entrega recomendaciones – A través de API en sitios web, apps y e-commerce.</a:t>
            </a:r>
          </a:p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4️⃣ Optimiza resultados – Aprende y mejora con el tiempo para mayor precisión.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4710" y="4307864"/>
            <a:ext cx="6771101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🔹 Casos de Uso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E-commerce – Sugerencias de productos según historial de compras.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Streaming – Recomendaciones de contenido en plataformas como YouTube.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Retail – Personalización de ofertas en tiendas en línea.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Noticias y contenido – Artículos sugeridos según intereses del usuario.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592750" y="477616"/>
            <a:ext cx="12378165" cy="144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4881" spc="26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GOOGLE CLOUD PLATFORM (GCP)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31224" y="2419570"/>
            <a:ext cx="10175517" cy="127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78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permite desarrollar, entrenar e implementar modelos de Machine Learning (ML) e Inteligencia Artificial (IA) a gran escala.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459" y="5105400"/>
            <a:ext cx="7787169" cy="430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7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🔹 </a:t>
            </a:r>
            <a:r>
              <a:rPr lang="en-US" sz="2702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¿Cómo funciona?</a:t>
            </a:r>
          </a:p>
          <a:p>
            <a:pPr algn="l">
              <a:lnSpc>
                <a:spcPts val="3434"/>
              </a:lnSpc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1️⃣ Preparación de datos – Conexión a BigQuery, Cloud Storage y bases de datos.</a:t>
            </a:r>
          </a:p>
          <a:p>
            <a:pPr algn="l">
              <a:lnSpc>
                <a:spcPts val="3434"/>
              </a:lnSpc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2️⃣ Entrenamiento de modelos – Usa TensorFlow, PyTorch, XGBoost, entre otros.</a:t>
            </a:r>
          </a:p>
          <a:p>
            <a:pPr algn="l">
              <a:lnSpc>
                <a:spcPts val="3434"/>
              </a:lnSpc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3️⃣ Optimización y tuning – Ajuste automático de hiperparámetros.</a:t>
            </a:r>
          </a:p>
          <a:p>
            <a:pPr algn="l">
              <a:lnSpc>
                <a:spcPts val="3434"/>
              </a:lnSpc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4️⃣ Despliegue escalable – Implementación en la nube con predicciones en tiempo real.</a:t>
            </a:r>
          </a:p>
          <a:p>
            <a:pPr algn="l">
              <a:lnSpc>
                <a:spcPts val="3434"/>
              </a:lnSpc>
            </a:pPr>
            <a:endParaRPr lang="en-US" sz="260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30523" y="5086350"/>
            <a:ext cx="6771101" cy="367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🔹 Casos de Uso</a:t>
            </a:r>
          </a:p>
          <a:p>
            <a:pPr algn="l">
              <a:lnSpc>
                <a:spcPts val="3672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Reconocimiento de imágenes y voz 🖼🎤</a:t>
            </a:r>
          </a:p>
          <a:p>
            <a:pPr algn="l">
              <a:lnSpc>
                <a:spcPts val="3672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Predicción de demanda y tendencias 📊</a:t>
            </a:r>
          </a:p>
          <a:p>
            <a:pPr algn="l">
              <a:lnSpc>
                <a:spcPts val="3672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Automatización en servicio al cliente (chatbots, IA conversacional) 💬</a:t>
            </a:r>
          </a:p>
          <a:p>
            <a:pPr algn="l">
              <a:lnSpc>
                <a:spcPts val="3672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Detección de fraudes y anomalías 🔍</a:t>
            </a:r>
          </a:p>
          <a:p>
            <a:pPr algn="l">
              <a:lnSpc>
                <a:spcPts val="3672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672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57871" y="2429095"/>
            <a:ext cx="4758478" cy="1107428"/>
          </a:xfrm>
          <a:custGeom>
            <a:avLst/>
            <a:gdLst/>
            <a:ahLst/>
            <a:cxnLst/>
            <a:rect l="l" t="t" r="r" b="b"/>
            <a:pathLst>
              <a:path w="4758478" h="1107428">
                <a:moveTo>
                  <a:pt x="0" y="0"/>
                </a:moveTo>
                <a:lnTo>
                  <a:pt x="4758478" y="0"/>
                </a:lnTo>
                <a:lnTo>
                  <a:pt x="4758478" y="1107428"/>
                </a:lnTo>
                <a:lnTo>
                  <a:pt x="0" y="1107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827720" y="2776846"/>
            <a:ext cx="5418781" cy="39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474" spc="133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GOOGLE AI PLATFORM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419024" y="477616"/>
            <a:ext cx="12378165" cy="144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4881" spc="26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GOOGLE CLOUD PLATFORM (GCP)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46603"/>
            <a:ext cx="8382950" cy="8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78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es una biblioteca de código abierto para construir y entrenar modelos de Machine Learning e IA.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459" y="5019675"/>
            <a:ext cx="8225373" cy="327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2902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🛠 Características: </a:t>
            </a:r>
          </a:p>
          <a:p>
            <a:pPr algn="l">
              <a:lnSpc>
                <a:spcPts val="4350"/>
              </a:lnSpc>
            </a:pPr>
            <a:r>
              <a:rPr lang="en-US" sz="27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✔️ Compatible con Python y otros lenguajes</a:t>
            </a:r>
          </a:p>
          <a:p>
            <a:pPr algn="l">
              <a:lnSpc>
                <a:spcPts val="4350"/>
              </a:lnSpc>
            </a:pPr>
            <a:r>
              <a:rPr lang="en-US" sz="27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✔️ Optimizado para redes neuronales profundas 🧠</a:t>
            </a:r>
          </a:p>
          <a:p>
            <a:pPr algn="l">
              <a:lnSpc>
                <a:spcPts val="4350"/>
              </a:lnSpc>
            </a:pPr>
            <a:r>
              <a:rPr lang="en-US" sz="27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✔️ Funciona en CPUs, GPUs y TPUs 🚀</a:t>
            </a:r>
          </a:p>
          <a:p>
            <a:pPr algn="l">
              <a:lnSpc>
                <a:spcPts val="4189"/>
              </a:lnSpc>
            </a:pPr>
            <a:r>
              <a:rPr lang="en-US" sz="260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✔️ Escalabilidad en GCP, dispositivos móviles y navegadores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0523" y="5038725"/>
            <a:ext cx="6771101" cy="427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💡 Usos:</a:t>
            </a:r>
          </a:p>
          <a:p>
            <a:pPr algn="l">
              <a:lnSpc>
                <a:spcPts val="4311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Reconocimiento de imágenes 📸</a:t>
            </a:r>
          </a:p>
          <a:p>
            <a:pPr algn="l">
              <a:lnSpc>
                <a:spcPts val="4311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Procesamiento de lenguaje natural (NLP) 📖</a:t>
            </a:r>
          </a:p>
          <a:p>
            <a:pPr algn="l">
              <a:lnSpc>
                <a:spcPts val="4311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Predicción de tendencias 📊</a:t>
            </a:r>
          </a:p>
          <a:p>
            <a:pPr algn="l">
              <a:lnSpc>
                <a:spcPts val="4158"/>
              </a:lnSpc>
            </a:pPr>
            <a:endParaRPr lang="en-US" sz="279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158"/>
              </a:lnSpc>
            </a:pPr>
            <a:endParaRPr lang="en-US" sz="279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158"/>
              </a:lnSpc>
            </a:pPr>
            <a:endParaRPr lang="en-US" sz="279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679815" y="2679815"/>
            <a:ext cx="5144750" cy="1197324"/>
          </a:xfrm>
          <a:custGeom>
            <a:avLst/>
            <a:gdLst/>
            <a:ahLst/>
            <a:cxnLst/>
            <a:rect l="l" t="t" r="r" b="b"/>
            <a:pathLst>
              <a:path w="5144750" h="1197324">
                <a:moveTo>
                  <a:pt x="0" y="0"/>
                </a:moveTo>
                <a:lnTo>
                  <a:pt x="5144750" y="0"/>
                </a:lnTo>
                <a:lnTo>
                  <a:pt x="5144750" y="1197323"/>
                </a:lnTo>
                <a:lnTo>
                  <a:pt x="0" y="1197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11286712" y="2929792"/>
            <a:ext cx="3969775" cy="80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712" spc="146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TENSORFLOW / AUTOML TABLES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9822" y="5973103"/>
            <a:ext cx="8333651" cy="4166826"/>
          </a:xfrm>
          <a:custGeom>
            <a:avLst/>
            <a:gdLst/>
            <a:ahLst/>
            <a:cxnLst/>
            <a:rect l="l" t="t" r="r" b="b"/>
            <a:pathLst>
              <a:path w="8333651" h="4166826">
                <a:moveTo>
                  <a:pt x="0" y="0"/>
                </a:moveTo>
                <a:lnTo>
                  <a:pt x="8333651" y="0"/>
                </a:lnTo>
                <a:lnTo>
                  <a:pt x="8333651" y="4166825"/>
                </a:lnTo>
                <a:lnTo>
                  <a:pt x="0" y="4166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2590264" y="981075"/>
            <a:ext cx="13107472" cy="95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603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ALGORITMOS DE OPTIMIZACIÓN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192421"/>
            <a:ext cx="18288000" cy="258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453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UN ALGORITMO DE OPTIMIZACIÓN ES UN CONJUNTO DE PASOS O INSTRUCCIONES DISEÑADOS PARA ENCONTRAR LA MEJOR SOLUCIÓN POSIBLE A UN PROBLEMA, MAXIMIZANDO O MINIMIZANDO UNA FUNCIÓN OBJETIVO.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195" y="4757020"/>
            <a:ext cx="9443626" cy="177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sz="2568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SE UTILIZAN ALGORITMOS MATEMÁTICOS AVANZADOS Y TECNOLOGÍAS ESPECIALIZADAS PARA RESOLVER PROBLEMAS COMO ASIGNACIÓN DE RECURSOS, OPTIMIZACIÓN DE RUTAS Y GESTIÓN DE INVENTARIOS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35894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1257300" y="1793545"/>
            <a:ext cx="4800600" cy="635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hunk Five"/>
              </a:rPr>
              <a:t>TIPOS DE ALGORITMOS DE OPTIMIZACIÓN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366"/>
            <a:ext cx="2865378" cy="10644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4518" y="8309908"/>
            <a:ext cx="1462755" cy="1462757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B7637F7F-BF17-CFD2-8720-7BEF54113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905289"/>
              </p:ext>
            </p:extLst>
          </p:nvPr>
        </p:nvGraphicFramePr>
        <p:xfrm>
          <a:off x="8226208" y="716310"/>
          <a:ext cx="9452402" cy="881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35894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1257300" y="1793545"/>
            <a:ext cx="4800600" cy="635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hunk Five"/>
              </a:rPr>
              <a:t>TECNOLOGÍAS Y FRAMEWORKS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366"/>
            <a:ext cx="2865378" cy="10644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4518" y="8309908"/>
            <a:ext cx="1462755" cy="1462757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C3C16D79-58A3-4BB1-BADB-A1952865A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677446"/>
              </p:ext>
            </p:extLst>
          </p:nvPr>
        </p:nvGraphicFramePr>
        <p:xfrm>
          <a:off x="8226208" y="716310"/>
          <a:ext cx="9452402" cy="881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7542" cy="10278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22871D-4836-FBBA-B7D3-DC3F762219CF}"/>
              </a:ext>
            </a:extLst>
          </p:cNvPr>
          <p:cNvSpPr txBox="1"/>
          <p:nvPr/>
        </p:nvSpPr>
        <p:spPr>
          <a:xfrm>
            <a:off x="9885993" y="6401748"/>
            <a:ext cx="7208994" cy="1945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pic>
        <p:nvPicPr>
          <p:cNvPr id="16" name="Graphic 15" descr="Como">
            <a:extLst>
              <a:ext uri="{FF2B5EF4-FFF2-40B4-BE49-F238E27FC236}">
                <a16:creationId xmlns:a16="http://schemas.microsoft.com/office/drawing/2014/main" id="{86AA2FC4-1D96-5D9E-3915-32298261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05" y="2722979"/>
            <a:ext cx="6212640" cy="621264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379" y="-8965"/>
            <a:ext cx="9358011" cy="10295969"/>
            <a:chOff x="305" y="-5977"/>
            <a:chExt cx="6238675" cy="686397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425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9000" y="4914900"/>
            <a:ext cx="10223303" cy="4641379"/>
          </a:xfrm>
          <a:custGeom>
            <a:avLst/>
            <a:gdLst/>
            <a:ahLst/>
            <a:cxnLst/>
            <a:rect l="l" t="t" r="r" b="b"/>
            <a:pathLst>
              <a:path w="10223303" h="4641379">
                <a:moveTo>
                  <a:pt x="0" y="0"/>
                </a:moveTo>
                <a:lnTo>
                  <a:pt x="10223303" y="0"/>
                </a:lnTo>
                <a:lnTo>
                  <a:pt x="10223303" y="4641380"/>
                </a:lnTo>
                <a:lnTo>
                  <a:pt x="0" y="46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2622471" y="981075"/>
            <a:ext cx="13043059" cy="95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603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SISTEMAS DE RECOMENDACIÓN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97" y="2702943"/>
            <a:ext cx="18288000" cy="149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sz="3430" dirty="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UN SISTEMA DE RECOMENDACIÓN ES UN SOFTWARE QUE SUGIERE PRODUCTOS, SERVICIOS O CONTENIDO BASADO EN LOS INTERESES Y EL COMPORTAMIENTO DEL USUARIO.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2600" y="4686300"/>
            <a:ext cx="8444259" cy="4412125"/>
          </a:xfrm>
          <a:custGeom>
            <a:avLst/>
            <a:gdLst/>
            <a:ahLst/>
            <a:cxnLst/>
            <a:rect l="l" t="t" r="r" b="b"/>
            <a:pathLst>
              <a:path w="8444259" h="4412125">
                <a:moveTo>
                  <a:pt x="0" y="0"/>
                </a:moveTo>
                <a:lnTo>
                  <a:pt x="8444259" y="0"/>
                </a:lnTo>
                <a:lnTo>
                  <a:pt x="8444259" y="4412126"/>
                </a:lnTo>
                <a:lnTo>
                  <a:pt x="0" y="441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0" y="990600"/>
            <a:ext cx="18288000" cy="238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sz="3430" dirty="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UN SISTEMA DE RECOMENDACIÓN SE CONSTRUYE ANALIZANDO DATOS DE USUARIOS Y ELEMENTOS PARA PREDECIR PREFERENCIAS FUTURAS. </a:t>
            </a:r>
          </a:p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sz="3430" dirty="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SE BASA EN ENFOQUES COMO FILTRADO COLABORATIVO, QUE SUGIERE SEGÚN USUARIOS SIMILARES, Y BASADO EN CONTENIDO, QUE RECOMIENDA ELEMENTOS PARECIDOS A LOS CONSUMIDOS POR EL USUARIO.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01913" y="981075"/>
            <a:ext cx="7684175" cy="95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603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TIPOS DE SISTEMA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60B6B87C-8025-50F4-3DF2-324AE9B11CB5}"/>
              </a:ext>
            </a:extLst>
          </p:cNvPr>
          <p:cNvGraphicFramePr/>
          <p:nvPr/>
        </p:nvGraphicFramePr>
        <p:xfrm>
          <a:off x="0" y="2658824"/>
          <a:ext cx="18288000" cy="563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35894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1257300" y="1793545"/>
            <a:ext cx="4800600" cy="635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hunk Five"/>
              </a:rPr>
              <a:t>FRAMEWORKS DE DESAROLLO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366"/>
            <a:ext cx="2865378" cy="10644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0" y="7128312"/>
            <a:ext cx="547531" cy="54753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4518" y="8309908"/>
            <a:ext cx="1462755" cy="1462757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TextBox 3">
            <a:extLst>
              <a:ext uri="{FF2B5EF4-FFF2-40B4-BE49-F238E27FC236}">
                <a16:creationId xmlns:a16="http://schemas.microsoft.com/office/drawing/2014/main" id="{B0143C4C-142E-7F4D-AEC6-54CE64524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625896"/>
              </p:ext>
            </p:extLst>
          </p:nvPr>
        </p:nvGraphicFramePr>
        <p:xfrm>
          <a:off x="8226208" y="716310"/>
          <a:ext cx="9452402" cy="881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59433" y="2530270"/>
            <a:ext cx="6123193" cy="1425034"/>
          </a:xfrm>
          <a:custGeom>
            <a:avLst/>
            <a:gdLst/>
            <a:ahLst/>
            <a:cxnLst/>
            <a:rect l="l" t="t" r="r" b="b"/>
            <a:pathLst>
              <a:path w="6123193" h="1425034">
                <a:moveTo>
                  <a:pt x="0" y="0"/>
                </a:moveTo>
                <a:lnTo>
                  <a:pt x="6123193" y="0"/>
                </a:lnTo>
                <a:lnTo>
                  <a:pt x="6123193" y="1425034"/>
                </a:lnTo>
                <a:lnTo>
                  <a:pt x="0" y="1425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2376342" y="5238849"/>
            <a:ext cx="4633977" cy="3356296"/>
          </a:xfrm>
          <a:custGeom>
            <a:avLst/>
            <a:gdLst/>
            <a:ahLst/>
            <a:cxnLst/>
            <a:rect l="l" t="t" r="r" b="b"/>
            <a:pathLst>
              <a:path w="4633977" h="3356296">
                <a:moveTo>
                  <a:pt x="0" y="0"/>
                </a:moveTo>
                <a:lnTo>
                  <a:pt x="4633977" y="0"/>
                </a:lnTo>
                <a:lnTo>
                  <a:pt x="4633977" y="3356296"/>
                </a:lnTo>
                <a:lnTo>
                  <a:pt x="0" y="3356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8749" r="-318" b="-1975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2684082" y="5868155"/>
            <a:ext cx="4033276" cy="2419966"/>
          </a:xfrm>
          <a:custGeom>
            <a:avLst/>
            <a:gdLst/>
            <a:ahLst/>
            <a:cxnLst/>
            <a:rect l="l" t="t" r="r" b="b"/>
            <a:pathLst>
              <a:path w="4033276" h="2419966">
                <a:moveTo>
                  <a:pt x="0" y="0"/>
                </a:moveTo>
                <a:lnTo>
                  <a:pt x="4033276" y="0"/>
                </a:lnTo>
                <a:lnTo>
                  <a:pt x="4033276" y="2419966"/>
                </a:lnTo>
                <a:lnTo>
                  <a:pt x="0" y="2419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4309037" y="477616"/>
            <a:ext cx="9326987" cy="144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4881" spc="26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AMAZON WEB SERVICES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2611" y="2827055"/>
            <a:ext cx="1052668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Es un servicio de Machine Learning de AWS que permite a los desarrolladores crear sistemas de recomendación personalizados sin necesidad de tener experiencia en aprendizaje automático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50022"/>
            <a:ext cx="10257443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funciona en tres pasos principales: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1.- Ingesta de datos: Recibe datos de interacciones de usuarios (clics, compras, vistas)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2.- Entrenamiento del modelo: Utiliza algoritmos para analizar los datos y generar modelos de recomendación personalizados.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3.- Generación de recomendaciones: Proporciona predicciones en tiempo real mediante una API, sugiriendo productos, contenido o acciones según el comportamiento del usuario.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3267" y="2808005"/>
            <a:ext cx="5036974" cy="107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661" spc="197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AMAZON PERSONALIZE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5597301" y="2436637"/>
            <a:ext cx="6123193" cy="1425034"/>
          </a:xfrm>
          <a:custGeom>
            <a:avLst/>
            <a:gdLst/>
            <a:ahLst/>
            <a:cxnLst/>
            <a:rect l="l" t="t" r="r" b="b"/>
            <a:pathLst>
              <a:path w="6123193" h="1425034">
                <a:moveTo>
                  <a:pt x="0" y="0"/>
                </a:moveTo>
                <a:lnTo>
                  <a:pt x="6123193" y="0"/>
                </a:lnTo>
                <a:lnTo>
                  <a:pt x="6123193" y="1425034"/>
                </a:lnTo>
                <a:lnTo>
                  <a:pt x="0" y="1425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4494702" y="477616"/>
            <a:ext cx="8631253" cy="134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4516" spc="24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AMAZON WEB SERVICES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1373" y="4467284"/>
            <a:ext cx="1455149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3"/>
              </a:lnSpc>
            </a:pPr>
            <a:r>
              <a:rPr lang="en-US" sz="256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permite a los desarrolladores crear, entrenar e implementar modelos de Machine Learning a escala sin necesidad de administrar infraestructura.</a:t>
            </a:r>
          </a:p>
          <a:p>
            <a:pPr algn="l">
              <a:lnSpc>
                <a:spcPts val="3073"/>
              </a:lnSpc>
            </a:pPr>
            <a:endParaRPr lang="en-US" sz="256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10075" y="6000809"/>
            <a:ext cx="6845849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Como funciona:</a:t>
            </a:r>
          </a:p>
          <a:p>
            <a:pPr algn="ctr">
              <a:lnSpc>
                <a:spcPts val="3240"/>
              </a:lnSpc>
            </a:pPr>
            <a:endParaRPr lang="en-US" sz="309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Preparación de datos </a:t>
            </a:r>
          </a:p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Entrenamiento de modelos .</a:t>
            </a:r>
          </a:p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Implementación y escalado 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83993" y="2843990"/>
            <a:ext cx="5036974" cy="58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661" spc="197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AWS SAGEMAKER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8796" y="6000809"/>
            <a:ext cx="6800101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Casos de uso:</a:t>
            </a:r>
          </a:p>
          <a:p>
            <a:pPr algn="ctr">
              <a:lnSpc>
                <a:spcPts val="3719"/>
              </a:lnSpc>
              <a:spcBef>
                <a:spcPct val="0"/>
              </a:spcBef>
            </a:pPr>
            <a:endParaRPr lang="en-US" sz="309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Detección de fraudes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Análisis predictivo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Sistemas de recomendación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Visión por computadora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1492164" y="2575885"/>
            <a:ext cx="6123193" cy="1425034"/>
          </a:xfrm>
          <a:custGeom>
            <a:avLst/>
            <a:gdLst/>
            <a:ahLst/>
            <a:cxnLst/>
            <a:rect l="l" t="t" r="r" b="b"/>
            <a:pathLst>
              <a:path w="6123193" h="1425034">
                <a:moveTo>
                  <a:pt x="0" y="0"/>
                </a:moveTo>
                <a:lnTo>
                  <a:pt x="6123193" y="0"/>
                </a:lnTo>
                <a:lnTo>
                  <a:pt x="6123193" y="1425034"/>
                </a:lnTo>
                <a:lnTo>
                  <a:pt x="0" y="1425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4494702" y="477616"/>
            <a:ext cx="8631253" cy="134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4516" spc="24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AMAZON WEB SERVICES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734094"/>
            <a:ext cx="1100065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es un servicio de Business Intelligence (BI) que permite crear visualizaciones interactivas, paneles y reportes a partir de datos almacenados en AWS y otras fuentes.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4657" y="3047833"/>
            <a:ext cx="4918206" cy="4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</a:pPr>
            <a:r>
              <a:rPr lang="en-US" sz="3020" spc="163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AMAZON QUICKSIGHT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5136" y="4743869"/>
            <a:ext cx="15984164" cy="34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920" lvl="1" indent="-276960" algn="l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Conexión de datos – Se integra con bases de datos, hojas de cálculo y servicios de AWS (S3, Redshift, RDS).</a:t>
            </a:r>
          </a:p>
          <a:p>
            <a:pPr algn="l">
              <a:lnSpc>
                <a:spcPts val="3078"/>
              </a:lnSpc>
            </a:pPr>
            <a:endParaRPr lang="en-US" sz="256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3920" lvl="1" indent="-276960" algn="l">
              <a:lnSpc>
                <a:spcPts val="3078"/>
              </a:lnSpc>
              <a:spcBef>
                <a:spcPct val="0"/>
              </a:spcBef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Análisis inteligente – Usa ML Insights para detectar anomalías y hacer predicciones.</a:t>
            </a:r>
          </a:p>
          <a:p>
            <a:pPr algn="l">
              <a:lnSpc>
                <a:spcPts val="3078"/>
              </a:lnSpc>
              <a:spcBef>
                <a:spcPct val="0"/>
              </a:spcBef>
            </a:pPr>
            <a:endParaRPr lang="en-US" sz="256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3920" lvl="1" indent="-276960" algn="l">
              <a:lnSpc>
                <a:spcPts val="3078"/>
              </a:lnSpc>
              <a:spcBef>
                <a:spcPct val="0"/>
              </a:spcBef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Creación de paneles – Genera gráficos, mapas y tablas dinámicas de forma intuitiva.</a:t>
            </a:r>
          </a:p>
          <a:p>
            <a:pPr algn="l">
              <a:lnSpc>
                <a:spcPts val="3078"/>
              </a:lnSpc>
              <a:spcBef>
                <a:spcPct val="0"/>
              </a:spcBef>
            </a:pPr>
            <a:endParaRPr lang="en-US" sz="256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3920" lvl="1" indent="-276960" algn="l">
              <a:lnSpc>
                <a:spcPts val="3078"/>
              </a:lnSpc>
              <a:spcBef>
                <a:spcPct val="0"/>
              </a:spcBef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Compartición y colaboración – Permite a equipos visualizar datos en tiempo real desde cualquier dispositivo.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3272" y="9441199"/>
            <a:ext cx="1614951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ANALISIS DE DATOS - VISUALIZACION DE RENDIMIENTO -  SEGUIMIENTO DE VENTAS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04540" y="515716"/>
            <a:ext cx="3616295" cy="2472231"/>
          </a:xfrm>
          <a:custGeom>
            <a:avLst/>
            <a:gdLst/>
            <a:ahLst/>
            <a:cxnLst/>
            <a:rect l="l" t="t" r="r" b="b"/>
            <a:pathLst>
              <a:path w="3616295" h="2472231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6580">
            <a:off x="16642727" y="7917994"/>
            <a:ext cx="2537152" cy="2057400"/>
          </a:xfrm>
          <a:custGeom>
            <a:avLst/>
            <a:gdLst/>
            <a:ahLst/>
            <a:cxnLst/>
            <a:rect l="l" t="t" r="r" b="b"/>
            <a:pathLst>
              <a:path w="2537152" h="2057400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4494702" y="477616"/>
            <a:ext cx="8631253" cy="134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4516" spc="243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HERRAMIENTAS DE AMAZON WEB SERVICES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49860" y="1821498"/>
            <a:ext cx="5044959" cy="1174099"/>
            <a:chOff x="0" y="0"/>
            <a:chExt cx="6726611" cy="15654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6611" cy="1565466"/>
            </a:xfrm>
            <a:custGeom>
              <a:avLst/>
              <a:gdLst/>
              <a:ahLst/>
              <a:cxnLst/>
              <a:rect l="l" t="t" r="r" b="b"/>
              <a:pathLst>
                <a:path w="6726611" h="1565466">
                  <a:moveTo>
                    <a:pt x="0" y="0"/>
                  </a:moveTo>
                  <a:lnTo>
                    <a:pt x="6726611" y="0"/>
                  </a:lnTo>
                  <a:lnTo>
                    <a:pt x="6726611" y="1565466"/>
                  </a:lnTo>
                  <a:lnTo>
                    <a:pt x="0" y="1565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13853" y="385373"/>
              <a:ext cx="5698906" cy="76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4"/>
                </a:lnSpc>
              </a:pPr>
              <a:r>
                <a:rPr lang="en-US" sz="3661" spc="197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REDSHIFT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210175"/>
            <a:ext cx="8929804" cy="259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2"/>
              </a:lnSpc>
            </a:pPr>
            <a:r>
              <a:rPr lang="en-US" sz="2646" b="1" spc="-1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🛠 Características 🛠</a:t>
            </a:r>
          </a:p>
          <a:p>
            <a:pPr algn="l">
              <a:lnSpc>
                <a:spcPts val="2302"/>
              </a:lnSpc>
            </a:pPr>
            <a:endParaRPr lang="en-US" sz="2646" b="1" spc="-113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02"/>
              </a:lnSpc>
            </a:pPr>
            <a:r>
              <a:rPr lang="en-US" sz="2646" spc="-11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✔️</a:t>
            </a:r>
            <a:r>
              <a:rPr lang="en-US" sz="2646" b="1" spc="-1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Columnar storage para mayor eficiencia</a:t>
            </a:r>
          </a:p>
          <a:p>
            <a:pPr algn="l">
              <a:lnSpc>
                <a:spcPts val="2302"/>
              </a:lnSpc>
            </a:pPr>
            <a:endParaRPr lang="en-US" sz="2646" b="1" spc="-113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02"/>
              </a:lnSpc>
            </a:pPr>
            <a:r>
              <a:rPr lang="en-US" sz="2646" b="1" spc="-1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✔️ Escalabilidad y procesamiento masivo paralelo (MPP)</a:t>
            </a:r>
          </a:p>
          <a:p>
            <a:pPr algn="l">
              <a:lnSpc>
                <a:spcPts val="2302"/>
              </a:lnSpc>
            </a:pPr>
            <a:endParaRPr lang="en-US" sz="2646" b="1" spc="-113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02"/>
              </a:lnSpc>
            </a:pPr>
            <a:r>
              <a:rPr lang="en-US" sz="2646" b="1" spc="-1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✔️ Integración con BI y Machine Learning</a:t>
            </a:r>
          </a:p>
          <a:p>
            <a:pPr algn="l">
              <a:lnSpc>
                <a:spcPts val="2302"/>
              </a:lnSpc>
            </a:pPr>
            <a:endParaRPr lang="en-US" sz="2646" b="1" spc="-113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153"/>
              </a:lnSpc>
            </a:pPr>
            <a:r>
              <a:rPr lang="en-US" sz="2475" b="1" spc="-1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✔️ Costos optimizados con pago por uso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501579"/>
            <a:ext cx="162306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es un servicio de almacenamiento y análisis de datos diseñado para manejar grandes volúmenes de información estructurada con consultas rápidas.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4525" y="5210175"/>
            <a:ext cx="5017517" cy="24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💡 Casos de Uso 💡</a:t>
            </a:r>
          </a:p>
          <a:p>
            <a:pPr algn="l">
              <a:lnSpc>
                <a:spcPts val="2403"/>
              </a:lnSpc>
            </a:pPr>
            <a:endParaRPr lang="en-US" sz="27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403"/>
              </a:lnSpc>
            </a:pPr>
            <a:endParaRPr lang="en-US" sz="27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403"/>
              </a:lnSpc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Análisis financiero</a:t>
            </a:r>
          </a:p>
          <a:p>
            <a:pPr algn="l">
              <a:lnSpc>
                <a:spcPts val="2403"/>
              </a:lnSpc>
            </a:pPr>
            <a:endParaRPr lang="en-US" sz="27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403"/>
              </a:lnSpc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Inteligencia de negocios (BI)</a:t>
            </a:r>
          </a:p>
          <a:p>
            <a:pPr algn="l">
              <a:lnSpc>
                <a:spcPts val="2403"/>
              </a:lnSpc>
            </a:pPr>
            <a:endParaRPr lang="en-US" sz="27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403"/>
              </a:lnSpc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✅ Procesamiento de big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1139</Words>
  <Application>Microsoft Office PowerPoint</Application>
  <PresentationFormat>Personalizado</PresentationFormat>
  <Paragraphs>134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Chunk Five</vt:lpstr>
      <vt:lpstr>Public Sans Bold</vt:lpstr>
      <vt:lpstr>Public Sans</vt:lpstr>
      <vt:lpstr>Arial</vt:lpstr>
      <vt:lpstr>League Spartan</vt:lpstr>
      <vt:lpstr>Calibri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para Sistemas de Recomendación</dc:title>
  <cp:lastModifiedBy>CARLOS EDUARDO PADILLA PIMENTEL</cp:lastModifiedBy>
  <cp:revision>3</cp:revision>
  <dcterms:created xsi:type="dcterms:W3CDTF">2006-08-16T00:00:00Z</dcterms:created>
  <dcterms:modified xsi:type="dcterms:W3CDTF">2025-02-17T15:54:58Z</dcterms:modified>
  <dc:identifier>DAGfTAkXyDs</dc:identifier>
</cp:coreProperties>
</file>